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heme/themeOverride1.xml" ContentType="application/vnd.openxmlformats-officedocument.themeOverr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media/image21.jpg" ContentType="image/pn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4" saveSubsetFonts="1">
  <p:sldMasterIdLst>
    <p:sldMasterId id="2147483660" r:id="rId1"/>
  </p:sldMasterIdLst>
  <p:notesMasterIdLst>
    <p:notesMasterId r:id="rId32"/>
  </p:notesMasterIdLst>
  <p:sldIdLst>
    <p:sldId id="256" r:id="rId2"/>
    <p:sldId id="258" r:id="rId3"/>
    <p:sldId id="285" r:id="rId4"/>
    <p:sldId id="259" r:id="rId5"/>
    <p:sldId id="287" r:id="rId6"/>
    <p:sldId id="308" r:id="rId7"/>
    <p:sldId id="283" r:id="rId8"/>
    <p:sldId id="263" r:id="rId9"/>
    <p:sldId id="267" r:id="rId10"/>
    <p:sldId id="264" r:id="rId11"/>
    <p:sldId id="266" r:id="rId12"/>
    <p:sldId id="268" r:id="rId13"/>
    <p:sldId id="311" r:id="rId14"/>
    <p:sldId id="296" r:id="rId15"/>
    <p:sldId id="309" r:id="rId16"/>
    <p:sldId id="277" r:id="rId17"/>
    <p:sldId id="297" r:id="rId18"/>
    <p:sldId id="298" r:id="rId19"/>
    <p:sldId id="299" r:id="rId20"/>
    <p:sldId id="310" r:id="rId21"/>
    <p:sldId id="303" r:id="rId22"/>
    <p:sldId id="304" r:id="rId23"/>
    <p:sldId id="305" r:id="rId24"/>
    <p:sldId id="302" r:id="rId25"/>
    <p:sldId id="316" r:id="rId26"/>
    <p:sldId id="272" r:id="rId27"/>
    <p:sldId id="312" r:id="rId28"/>
    <p:sldId id="314" r:id="rId29"/>
    <p:sldId id="313" r:id="rId30"/>
    <p:sldId id="294" r:id="rId31"/>
  </p:sldIdLst>
  <p:sldSz cx="7562850" cy="10688638"/>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367" userDrawn="1">
          <p15:clr>
            <a:srgbClr val="A4A3A4"/>
          </p15:clr>
        </p15:guide>
        <p15:guide id="2" pos="235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600"/>
    <a:srgbClr val="ED7D31"/>
    <a:srgbClr val="555555"/>
    <a:srgbClr val="85BE49"/>
    <a:srgbClr val="F7971E"/>
    <a:srgbClr val="545554"/>
    <a:srgbClr val="5CF4AD"/>
    <a:srgbClr val="D44EED"/>
    <a:srgbClr val="D94DEC"/>
    <a:srgbClr val="66CDE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790" autoAdjust="0"/>
    <p:restoredTop sz="95186" autoAdjust="0"/>
  </p:normalViewPr>
  <p:slideViewPr>
    <p:cSldViewPr snapToGrid="0">
      <p:cViewPr>
        <p:scale>
          <a:sx n="50" d="100"/>
          <a:sy n="50" d="100"/>
        </p:scale>
        <p:origin x="2946" y="300"/>
      </p:cViewPr>
      <p:guideLst>
        <p:guide orient="horz" pos="3367"/>
        <p:guide pos="2358"/>
      </p:guideLst>
    </p:cSldViewPr>
  </p:slideViewPr>
  <p:notesTextViewPr>
    <p:cViewPr>
      <p:scale>
        <a:sx n="1" d="1"/>
        <a:sy n="1" d="1"/>
      </p:scale>
      <p:origin x="0" y="0"/>
    </p:cViewPr>
  </p:notesTextViewPr>
  <p:gridSpacing cx="38100" cy="381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96B5FF9-7242-4437-A63F-2A2FB4A9DD11}" type="datetimeFigureOut">
              <a:rPr lang="en-US" smtClean="0"/>
              <a:t>10/13/2021</a:t>
            </a:fld>
            <a:endParaRPr lang="en-US"/>
          </a:p>
        </p:txBody>
      </p:sp>
      <p:sp>
        <p:nvSpPr>
          <p:cNvPr id="4" name="Slide Image Placeholder 3"/>
          <p:cNvSpPr>
            <a:spLocks noGrp="1" noRot="1" noChangeAspect="1"/>
          </p:cNvSpPr>
          <p:nvPr>
            <p:ph type="sldImg" idx="2"/>
          </p:nvPr>
        </p:nvSpPr>
        <p:spPr>
          <a:xfrm>
            <a:off x="2336800" y="1143000"/>
            <a:ext cx="2184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D414B19-1C78-4ECF-8E1F-5E97D0FF5743}" type="slidenum">
              <a:rPr lang="en-US" smtClean="0"/>
              <a:t>‹#›</a:t>
            </a:fld>
            <a:endParaRPr lang="en-US"/>
          </a:p>
        </p:txBody>
      </p:sp>
    </p:spTree>
    <p:extLst>
      <p:ext uri="{BB962C8B-B14F-4D97-AF65-F5344CB8AC3E}">
        <p14:creationId xmlns:p14="http://schemas.microsoft.com/office/powerpoint/2010/main" val="23175800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solidFill>
                <a:srgbClr val="FF0000"/>
              </a:solidFill>
            </a:endParaRPr>
          </a:p>
        </p:txBody>
      </p:sp>
      <p:sp>
        <p:nvSpPr>
          <p:cNvPr id="4" name="Slide Number Placeholder 3"/>
          <p:cNvSpPr>
            <a:spLocks noGrp="1"/>
          </p:cNvSpPr>
          <p:nvPr>
            <p:ph type="sldNum" sz="quarter" idx="10"/>
          </p:nvPr>
        </p:nvSpPr>
        <p:spPr/>
        <p:txBody>
          <a:bodyPr/>
          <a:lstStyle/>
          <a:p>
            <a:fld id="{7D414B19-1C78-4ECF-8E1F-5E97D0FF5743}" type="slidenum">
              <a:rPr lang="en-US" smtClean="0"/>
              <a:t>4</a:t>
            </a:fld>
            <a:endParaRPr lang="en-US"/>
          </a:p>
        </p:txBody>
      </p:sp>
    </p:spTree>
    <p:extLst>
      <p:ext uri="{BB962C8B-B14F-4D97-AF65-F5344CB8AC3E}">
        <p14:creationId xmlns:p14="http://schemas.microsoft.com/office/powerpoint/2010/main" val="15586869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D414B19-1C78-4ECF-8E1F-5E97D0FF5743}" type="slidenum">
              <a:rPr lang="en-US" smtClean="0"/>
              <a:t>14</a:t>
            </a:fld>
            <a:endParaRPr lang="en-US"/>
          </a:p>
        </p:txBody>
      </p:sp>
    </p:spTree>
    <p:extLst>
      <p:ext uri="{BB962C8B-B14F-4D97-AF65-F5344CB8AC3E}">
        <p14:creationId xmlns:p14="http://schemas.microsoft.com/office/powerpoint/2010/main" val="25393568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7D414B19-1C78-4ECF-8E1F-5E97D0FF5743}" type="slidenum">
              <a:rPr lang="en-US" smtClean="0"/>
              <a:t>15</a:t>
            </a:fld>
            <a:endParaRPr lang="en-US"/>
          </a:p>
        </p:txBody>
      </p:sp>
    </p:spTree>
    <p:extLst>
      <p:ext uri="{BB962C8B-B14F-4D97-AF65-F5344CB8AC3E}">
        <p14:creationId xmlns:p14="http://schemas.microsoft.com/office/powerpoint/2010/main" val="7289975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7D414B19-1C78-4ECF-8E1F-5E97D0FF5743}" type="slidenum">
              <a:rPr lang="en-US" smtClean="0"/>
              <a:t>16</a:t>
            </a:fld>
            <a:endParaRPr lang="en-US"/>
          </a:p>
        </p:txBody>
      </p:sp>
    </p:spTree>
    <p:extLst>
      <p:ext uri="{BB962C8B-B14F-4D97-AF65-F5344CB8AC3E}">
        <p14:creationId xmlns:p14="http://schemas.microsoft.com/office/powerpoint/2010/main" val="9827345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Slide </a:t>
            </a:r>
            <a:r>
              <a:rPr lang="en-US" dirty="0" err="1"/>
              <a:t>này</a:t>
            </a:r>
            <a:r>
              <a:rPr lang="en-US" dirty="0"/>
              <a:t> </a:t>
            </a:r>
            <a:r>
              <a:rPr lang="en-US" dirty="0" err="1"/>
              <a:t>cần</a:t>
            </a:r>
            <a:r>
              <a:rPr lang="en-US" dirty="0"/>
              <a:t> </a:t>
            </a:r>
            <a:r>
              <a:rPr lang="en-US" dirty="0" err="1"/>
              <a:t>lưu</a:t>
            </a:r>
            <a:r>
              <a:rPr lang="en-US" dirty="0"/>
              <a:t> ý </a:t>
            </a:r>
            <a:r>
              <a:rPr lang="en-US" dirty="0" err="1"/>
              <a:t>có</a:t>
            </a:r>
            <a:r>
              <a:rPr lang="en-US" dirty="0"/>
              <a:t> 2 </a:t>
            </a:r>
            <a:r>
              <a:rPr lang="en-US" dirty="0" err="1"/>
              <a:t>số</a:t>
            </a:r>
            <a:endParaRPr lang="en-US" dirty="0"/>
          </a:p>
        </p:txBody>
      </p:sp>
      <p:sp>
        <p:nvSpPr>
          <p:cNvPr id="4" name="Slide Number Placeholder 3"/>
          <p:cNvSpPr>
            <a:spLocks noGrp="1"/>
          </p:cNvSpPr>
          <p:nvPr>
            <p:ph type="sldNum" sz="quarter" idx="5"/>
          </p:nvPr>
        </p:nvSpPr>
        <p:spPr/>
        <p:txBody>
          <a:bodyPr/>
          <a:lstStyle/>
          <a:p>
            <a:fld id="{7D414B19-1C78-4ECF-8E1F-5E97D0FF5743}" type="slidenum">
              <a:rPr lang="en-US" smtClean="0"/>
              <a:t>17</a:t>
            </a:fld>
            <a:endParaRPr lang="en-US"/>
          </a:p>
        </p:txBody>
      </p:sp>
    </p:spTree>
    <p:extLst>
      <p:ext uri="{BB962C8B-B14F-4D97-AF65-F5344CB8AC3E}">
        <p14:creationId xmlns:p14="http://schemas.microsoft.com/office/powerpoint/2010/main" val="22296929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D414B19-1C78-4ECF-8E1F-5E97D0FF5743}" type="slidenum">
              <a:rPr lang="en-US" smtClean="0"/>
              <a:t>18</a:t>
            </a:fld>
            <a:endParaRPr lang="en-US"/>
          </a:p>
        </p:txBody>
      </p:sp>
    </p:spTree>
    <p:extLst>
      <p:ext uri="{BB962C8B-B14F-4D97-AF65-F5344CB8AC3E}">
        <p14:creationId xmlns:p14="http://schemas.microsoft.com/office/powerpoint/2010/main" val="25762598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D414B19-1C78-4ECF-8E1F-5E97D0FF5743}" type="slidenum">
              <a:rPr lang="en-US" smtClean="0"/>
              <a:t>19</a:t>
            </a:fld>
            <a:endParaRPr lang="en-US"/>
          </a:p>
        </p:txBody>
      </p:sp>
    </p:spTree>
    <p:extLst>
      <p:ext uri="{BB962C8B-B14F-4D97-AF65-F5344CB8AC3E}">
        <p14:creationId xmlns:p14="http://schemas.microsoft.com/office/powerpoint/2010/main" val="12995126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D414B19-1C78-4ECF-8E1F-5E97D0FF5743}" type="slidenum">
              <a:rPr lang="en-US" smtClean="0"/>
              <a:t>20</a:t>
            </a:fld>
            <a:endParaRPr lang="en-US"/>
          </a:p>
        </p:txBody>
      </p:sp>
    </p:spTree>
    <p:extLst>
      <p:ext uri="{BB962C8B-B14F-4D97-AF65-F5344CB8AC3E}">
        <p14:creationId xmlns:p14="http://schemas.microsoft.com/office/powerpoint/2010/main" val="10594833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D414B19-1C78-4ECF-8E1F-5E97D0FF5743}" type="slidenum">
              <a:rPr lang="en-US" smtClean="0"/>
              <a:t>21</a:t>
            </a:fld>
            <a:endParaRPr lang="en-US"/>
          </a:p>
        </p:txBody>
      </p:sp>
    </p:spTree>
    <p:extLst>
      <p:ext uri="{BB962C8B-B14F-4D97-AF65-F5344CB8AC3E}">
        <p14:creationId xmlns:p14="http://schemas.microsoft.com/office/powerpoint/2010/main" val="36994498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D414B19-1C78-4ECF-8E1F-5E97D0FF5743}" type="slidenum">
              <a:rPr lang="en-US" smtClean="0"/>
              <a:t>22</a:t>
            </a:fld>
            <a:endParaRPr lang="en-US"/>
          </a:p>
        </p:txBody>
      </p:sp>
    </p:spTree>
    <p:extLst>
      <p:ext uri="{BB962C8B-B14F-4D97-AF65-F5344CB8AC3E}">
        <p14:creationId xmlns:p14="http://schemas.microsoft.com/office/powerpoint/2010/main" val="39746176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D414B19-1C78-4ECF-8E1F-5E97D0FF5743}" type="slidenum">
              <a:rPr lang="en-US" smtClean="0"/>
              <a:t>23</a:t>
            </a:fld>
            <a:endParaRPr lang="en-US"/>
          </a:p>
        </p:txBody>
      </p:sp>
    </p:spTree>
    <p:extLst>
      <p:ext uri="{BB962C8B-B14F-4D97-AF65-F5344CB8AC3E}">
        <p14:creationId xmlns:p14="http://schemas.microsoft.com/office/powerpoint/2010/main" val="2482133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Thư</a:t>
            </a:r>
            <a:r>
              <a:rPr lang="en-US" baseline="0" dirty="0"/>
              <a:t> </a:t>
            </a:r>
            <a:r>
              <a:rPr lang="en-US" baseline="0" dirty="0" err="1"/>
              <a:t>ngỏ</a:t>
            </a:r>
            <a:r>
              <a:rPr lang="en-US" baseline="0" dirty="0"/>
              <a:t> (</a:t>
            </a:r>
            <a:r>
              <a:rPr lang="en-US" baseline="0" dirty="0" err="1"/>
              <a:t>Phiên</a:t>
            </a:r>
            <a:r>
              <a:rPr lang="en-US" baseline="0" dirty="0"/>
              <a:t> </a:t>
            </a:r>
            <a:r>
              <a:rPr lang="en-US" baseline="0" dirty="0" err="1"/>
              <a:t>bản</a:t>
            </a:r>
            <a:r>
              <a:rPr lang="en-US" baseline="0" dirty="0"/>
              <a:t> 2)</a:t>
            </a:r>
            <a:endParaRPr lang="en-US" dirty="0"/>
          </a:p>
        </p:txBody>
      </p:sp>
      <p:sp>
        <p:nvSpPr>
          <p:cNvPr id="4" name="Slide Number Placeholder 3"/>
          <p:cNvSpPr>
            <a:spLocks noGrp="1"/>
          </p:cNvSpPr>
          <p:nvPr>
            <p:ph type="sldNum" sz="quarter" idx="10"/>
          </p:nvPr>
        </p:nvSpPr>
        <p:spPr/>
        <p:txBody>
          <a:bodyPr/>
          <a:lstStyle/>
          <a:p>
            <a:fld id="{7D414B19-1C78-4ECF-8E1F-5E97D0FF5743}" type="slidenum">
              <a:rPr lang="en-US" smtClean="0"/>
              <a:t>6</a:t>
            </a:fld>
            <a:endParaRPr lang="en-US"/>
          </a:p>
        </p:txBody>
      </p:sp>
    </p:spTree>
    <p:extLst>
      <p:ext uri="{BB962C8B-B14F-4D97-AF65-F5344CB8AC3E}">
        <p14:creationId xmlns:p14="http://schemas.microsoft.com/office/powerpoint/2010/main" val="132743675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D414B19-1C78-4ECF-8E1F-5E97D0FF5743}" type="slidenum">
              <a:rPr lang="en-US" smtClean="0"/>
              <a:t>24</a:t>
            </a:fld>
            <a:endParaRPr lang="en-US"/>
          </a:p>
        </p:txBody>
      </p:sp>
    </p:spTree>
    <p:extLst>
      <p:ext uri="{BB962C8B-B14F-4D97-AF65-F5344CB8AC3E}">
        <p14:creationId xmlns:p14="http://schemas.microsoft.com/office/powerpoint/2010/main" val="349793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D414B19-1C78-4ECF-8E1F-5E97D0FF5743}" type="slidenum">
              <a:rPr lang="en-US" smtClean="0"/>
              <a:t>25</a:t>
            </a:fld>
            <a:endParaRPr lang="en-US"/>
          </a:p>
        </p:txBody>
      </p:sp>
    </p:spTree>
    <p:extLst>
      <p:ext uri="{BB962C8B-B14F-4D97-AF65-F5344CB8AC3E}">
        <p14:creationId xmlns:p14="http://schemas.microsoft.com/office/powerpoint/2010/main" val="5320774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D414B19-1C78-4ECF-8E1F-5E97D0FF5743}" type="slidenum">
              <a:rPr lang="en-US" smtClean="0"/>
              <a:t>26</a:t>
            </a:fld>
            <a:endParaRPr lang="en-US"/>
          </a:p>
        </p:txBody>
      </p:sp>
    </p:spTree>
    <p:extLst>
      <p:ext uri="{BB962C8B-B14F-4D97-AF65-F5344CB8AC3E}">
        <p14:creationId xmlns:p14="http://schemas.microsoft.com/office/powerpoint/2010/main" val="27342290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D414B19-1C78-4ECF-8E1F-5E97D0FF5743}" type="slidenum">
              <a:rPr lang="en-US" smtClean="0"/>
              <a:t>27</a:t>
            </a:fld>
            <a:endParaRPr lang="en-US"/>
          </a:p>
        </p:txBody>
      </p:sp>
    </p:spTree>
    <p:extLst>
      <p:ext uri="{BB962C8B-B14F-4D97-AF65-F5344CB8AC3E}">
        <p14:creationId xmlns:p14="http://schemas.microsoft.com/office/powerpoint/2010/main" val="427566411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D414B19-1C78-4ECF-8E1F-5E97D0FF5743}" type="slidenum">
              <a:rPr lang="en-US" smtClean="0"/>
              <a:t>28</a:t>
            </a:fld>
            <a:endParaRPr lang="en-US"/>
          </a:p>
        </p:txBody>
      </p:sp>
    </p:spTree>
    <p:extLst>
      <p:ext uri="{BB962C8B-B14F-4D97-AF65-F5344CB8AC3E}">
        <p14:creationId xmlns:p14="http://schemas.microsoft.com/office/powerpoint/2010/main" val="366070601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D414B19-1C78-4ECF-8E1F-5E97D0FF5743}" type="slidenum">
              <a:rPr lang="en-US" smtClean="0"/>
              <a:t>29</a:t>
            </a:fld>
            <a:endParaRPr lang="en-US"/>
          </a:p>
        </p:txBody>
      </p:sp>
    </p:spTree>
    <p:extLst>
      <p:ext uri="{BB962C8B-B14F-4D97-AF65-F5344CB8AC3E}">
        <p14:creationId xmlns:p14="http://schemas.microsoft.com/office/powerpoint/2010/main" val="72949928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D414B19-1C78-4ECF-8E1F-5E97D0FF5743}" type="slidenum">
              <a:rPr lang="en-US" smtClean="0"/>
              <a:t>30</a:t>
            </a:fld>
            <a:endParaRPr lang="en-US"/>
          </a:p>
        </p:txBody>
      </p:sp>
    </p:spTree>
    <p:extLst>
      <p:ext uri="{BB962C8B-B14F-4D97-AF65-F5344CB8AC3E}">
        <p14:creationId xmlns:p14="http://schemas.microsoft.com/office/powerpoint/2010/main" val="71209227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D414B19-1C78-4ECF-8E1F-5E97D0FF5743}" type="slidenum">
              <a:rPr lang="en-US" smtClean="0"/>
              <a:t>31</a:t>
            </a:fld>
            <a:endParaRPr lang="en-US"/>
          </a:p>
        </p:txBody>
      </p:sp>
    </p:spTree>
    <p:extLst>
      <p:ext uri="{BB962C8B-B14F-4D97-AF65-F5344CB8AC3E}">
        <p14:creationId xmlns:p14="http://schemas.microsoft.com/office/powerpoint/2010/main" val="295561022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D414B19-1C78-4ECF-8E1F-5E97D0FF5743}" type="slidenum">
              <a:rPr lang="en-US" smtClean="0"/>
              <a:t>32</a:t>
            </a:fld>
            <a:endParaRPr lang="en-US"/>
          </a:p>
        </p:txBody>
      </p:sp>
    </p:spTree>
    <p:extLst>
      <p:ext uri="{BB962C8B-B14F-4D97-AF65-F5344CB8AC3E}">
        <p14:creationId xmlns:p14="http://schemas.microsoft.com/office/powerpoint/2010/main" val="140508314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solidFill>
                <a:srgbClr val="FF0000"/>
              </a:solidFill>
            </a:endParaRPr>
          </a:p>
        </p:txBody>
      </p:sp>
      <p:sp>
        <p:nvSpPr>
          <p:cNvPr id="4" name="Slide Number Placeholder 3"/>
          <p:cNvSpPr>
            <a:spLocks noGrp="1"/>
          </p:cNvSpPr>
          <p:nvPr>
            <p:ph type="sldNum" sz="quarter" idx="10"/>
          </p:nvPr>
        </p:nvSpPr>
        <p:spPr/>
        <p:txBody>
          <a:bodyPr/>
          <a:lstStyle/>
          <a:p>
            <a:fld id="{7D414B19-1C78-4ECF-8E1F-5E97D0FF5743}" type="slidenum">
              <a:rPr lang="en-US" smtClean="0"/>
              <a:t>33</a:t>
            </a:fld>
            <a:endParaRPr lang="en-US"/>
          </a:p>
        </p:txBody>
      </p:sp>
    </p:spTree>
    <p:extLst>
      <p:ext uri="{BB962C8B-B14F-4D97-AF65-F5344CB8AC3E}">
        <p14:creationId xmlns:p14="http://schemas.microsoft.com/office/powerpoint/2010/main" val="38265739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D414B19-1C78-4ECF-8E1F-5E97D0FF5743}" type="slidenum">
              <a:rPr lang="en-US" smtClean="0"/>
              <a:t>7</a:t>
            </a:fld>
            <a:endParaRPr lang="en-US"/>
          </a:p>
        </p:txBody>
      </p:sp>
    </p:spTree>
    <p:extLst>
      <p:ext uri="{BB962C8B-B14F-4D97-AF65-F5344CB8AC3E}">
        <p14:creationId xmlns:p14="http://schemas.microsoft.com/office/powerpoint/2010/main" val="34698749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7D414B19-1C78-4ECF-8E1F-5E97D0FF5743}" type="slidenum">
              <a:rPr lang="en-US" smtClean="0"/>
              <a:t>8</a:t>
            </a:fld>
            <a:endParaRPr lang="en-US"/>
          </a:p>
        </p:txBody>
      </p:sp>
    </p:spTree>
    <p:extLst>
      <p:ext uri="{BB962C8B-B14F-4D97-AF65-F5344CB8AC3E}">
        <p14:creationId xmlns:p14="http://schemas.microsoft.com/office/powerpoint/2010/main" val="40703111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7D414B19-1C78-4ECF-8E1F-5E97D0FF5743}" type="slidenum">
              <a:rPr lang="en-US" smtClean="0"/>
              <a:t>9</a:t>
            </a:fld>
            <a:endParaRPr lang="en-US"/>
          </a:p>
        </p:txBody>
      </p:sp>
    </p:spTree>
    <p:extLst>
      <p:ext uri="{BB962C8B-B14F-4D97-AF65-F5344CB8AC3E}">
        <p14:creationId xmlns:p14="http://schemas.microsoft.com/office/powerpoint/2010/main" val="36663017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solidFill>
                  <a:srgbClr val="FF0000"/>
                </a:solidFill>
              </a:rPr>
              <a:t>Định</a:t>
            </a:r>
            <a:r>
              <a:rPr lang="en-US" baseline="0" dirty="0">
                <a:solidFill>
                  <a:srgbClr val="FF0000"/>
                </a:solidFill>
              </a:rPr>
              <a:t> </a:t>
            </a:r>
            <a:r>
              <a:rPr lang="en-US" baseline="0" dirty="0" err="1">
                <a:solidFill>
                  <a:srgbClr val="FF0000"/>
                </a:solidFill>
              </a:rPr>
              <a:t>dạng</a:t>
            </a:r>
            <a:r>
              <a:rPr lang="en-US" baseline="0" dirty="0">
                <a:solidFill>
                  <a:srgbClr val="FF0000"/>
                </a:solidFill>
              </a:rPr>
              <a:t> </a:t>
            </a:r>
            <a:r>
              <a:rPr lang="en-US" baseline="0" dirty="0" err="1">
                <a:solidFill>
                  <a:srgbClr val="FF0000"/>
                </a:solidFill>
              </a:rPr>
              <a:t>chữ</a:t>
            </a:r>
            <a:r>
              <a:rPr lang="en-US" baseline="0" dirty="0">
                <a:solidFill>
                  <a:srgbClr val="FF0000"/>
                </a:solidFill>
              </a:rPr>
              <a:t> </a:t>
            </a:r>
            <a:r>
              <a:rPr lang="en-US" baseline="0" dirty="0" err="1">
                <a:solidFill>
                  <a:srgbClr val="FF0000"/>
                </a:solidFill>
              </a:rPr>
              <a:t>cho</a:t>
            </a:r>
            <a:r>
              <a:rPr lang="en-US" baseline="0" dirty="0">
                <a:solidFill>
                  <a:srgbClr val="FF0000"/>
                </a:solidFill>
              </a:rPr>
              <a:t> </a:t>
            </a:r>
            <a:r>
              <a:rPr lang="en-US" baseline="0" dirty="0" err="1">
                <a:solidFill>
                  <a:srgbClr val="FF0000"/>
                </a:solidFill>
              </a:rPr>
              <a:t>phần</a:t>
            </a:r>
            <a:r>
              <a:rPr lang="en-US" baseline="0" dirty="0">
                <a:solidFill>
                  <a:srgbClr val="FF0000"/>
                </a:solidFill>
              </a:rPr>
              <a:t> </a:t>
            </a:r>
            <a:r>
              <a:rPr lang="en-US" baseline="0" dirty="0" err="1">
                <a:solidFill>
                  <a:srgbClr val="FF0000"/>
                </a:solidFill>
              </a:rPr>
              <a:t>nội</a:t>
            </a:r>
            <a:r>
              <a:rPr lang="en-US" baseline="0" dirty="0">
                <a:solidFill>
                  <a:srgbClr val="FF0000"/>
                </a:solidFill>
              </a:rPr>
              <a:t> dung:</a:t>
            </a:r>
          </a:p>
          <a:p>
            <a:r>
              <a:rPr lang="en-US" baseline="0" dirty="0">
                <a:solidFill>
                  <a:srgbClr val="FF0000"/>
                </a:solidFill>
              </a:rPr>
              <a:t>Font: Tahoma, Regular</a:t>
            </a:r>
          </a:p>
          <a:p>
            <a:r>
              <a:rPr lang="en-US" baseline="0" dirty="0">
                <a:solidFill>
                  <a:srgbClr val="FF0000"/>
                </a:solidFill>
              </a:rPr>
              <a:t>Size: 12</a:t>
            </a:r>
          </a:p>
          <a:p>
            <a:r>
              <a:rPr lang="en-US" baseline="0" dirty="0">
                <a:solidFill>
                  <a:srgbClr val="FF0000"/>
                </a:solidFill>
              </a:rPr>
              <a:t>Line Spacing: 1.5</a:t>
            </a:r>
            <a:endParaRPr lang="en-US" dirty="0">
              <a:solidFill>
                <a:srgbClr val="FF0000"/>
              </a:solidFill>
            </a:endParaRPr>
          </a:p>
        </p:txBody>
      </p:sp>
      <p:sp>
        <p:nvSpPr>
          <p:cNvPr id="4" name="Slide Number Placeholder 3"/>
          <p:cNvSpPr>
            <a:spLocks noGrp="1"/>
          </p:cNvSpPr>
          <p:nvPr>
            <p:ph type="sldNum" sz="quarter" idx="10"/>
          </p:nvPr>
        </p:nvSpPr>
        <p:spPr/>
        <p:txBody>
          <a:bodyPr/>
          <a:lstStyle/>
          <a:p>
            <a:fld id="{7D414B19-1C78-4ECF-8E1F-5E97D0FF5743}" type="slidenum">
              <a:rPr lang="en-US" smtClean="0"/>
              <a:t>10</a:t>
            </a:fld>
            <a:endParaRPr lang="en-US"/>
          </a:p>
        </p:txBody>
      </p:sp>
    </p:spTree>
    <p:extLst>
      <p:ext uri="{BB962C8B-B14F-4D97-AF65-F5344CB8AC3E}">
        <p14:creationId xmlns:p14="http://schemas.microsoft.com/office/powerpoint/2010/main" val="2508437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err="1">
                <a:solidFill>
                  <a:schemeClr val="tx1"/>
                </a:solidFill>
                <a:effectLst/>
                <a:latin typeface="+mn-lt"/>
                <a:ea typeface="+mn-ea"/>
                <a:cs typeface="+mn-cs"/>
              </a:rPr>
              <a:t>Phiên</a:t>
            </a:r>
            <a:r>
              <a:rPr lang="en-US" sz="1200" b="0" i="0" kern="1200" baseline="0" dirty="0">
                <a:solidFill>
                  <a:schemeClr val="tx1"/>
                </a:solidFill>
                <a:effectLst/>
                <a:latin typeface="+mn-lt"/>
                <a:ea typeface="+mn-ea"/>
                <a:cs typeface="+mn-cs"/>
              </a:rPr>
              <a:t> </a:t>
            </a:r>
            <a:r>
              <a:rPr lang="en-US" sz="1200" b="0" i="0" kern="1200" baseline="0" dirty="0" err="1">
                <a:solidFill>
                  <a:schemeClr val="tx1"/>
                </a:solidFill>
                <a:effectLst/>
                <a:latin typeface="+mn-lt"/>
                <a:ea typeface="+mn-ea"/>
                <a:cs typeface="+mn-cs"/>
              </a:rPr>
              <a:t>bản</a:t>
            </a:r>
            <a:r>
              <a:rPr lang="en-US" sz="1200" b="0" i="0" kern="1200" baseline="0" dirty="0">
                <a:solidFill>
                  <a:schemeClr val="tx1"/>
                </a:solidFill>
                <a:effectLst/>
                <a:latin typeface="+mn-lt"/>
                <a:ea typeface="+mn-ea"/>
                <a:cs typeface="+mn-cs"/>
              </a:rPr>
              <a:t> 1</a:t>
            </a:r>
            <a:endParaRPr lang="en-US" dirty="0"/>
          </a:p>
        </p:txBody>
      </p:sp>
      <p:sp>
        <p:nvSpPr>
          <p:cNvPr id="4" name="Slide Number Placeholder 3"/>
          <p:cNvSpPr>
            <a:spLocks noGrp="1"/>
          </p:cNvSpPr>
          <p:nvPr>
            <p:ph type="sldNum" sz="quarter" idx="10"/>
          </p:nvPr>
        </p:nvSpPr>
        <p:spPr/>
        <p:txBody>
          <a:bodyPr/>
          <a:lstStyle/>
          <a:p>
            <a:fld id="{7D414B19-1C78-4ECF-8E1F-5E97D0FF5743}" type="slidenum">
              <a:rPr lang="en-US" smtClean="0"/>
              <a:t>11</a:t>
            </a:fld>
            <a:endParaRPr lang="en-US"/>
          </a:p>
        </p:txBody>
      </p:sp>
    </p:spTree>
    <p:extLst>
      <p:ext uri="{BB962C8B-B14F-4D97-AF65-F5344CB8AC3E}">
        <p14:creationId xmlns:p14="http://schemas.microsoft.com/office/powerpoint/2010/main" val="28098286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D414B19-1C78-4ECF-8E1F-5E97D0FF5743}" type="slidenum">
              <a:rPr lang="en-US" smtClean="0"/>
              <a:t>12</a:t>
            </a:fld>
            <a:endParaRPr lang="en-US"/>
          </a:p>
        </p:txBody>
      </p:sp>
    </p:spTree>
    <p:extLst>
      <p:ext uri="{BB962C8B-B14F-4D97-AF65-F5344CB8AC3E}">
        <p14:creationId xmlns:p14="http://schemas.microsoft.com/office/powerpoint/2010/main" val="7329413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Phiên</a:t>
            </a:r>
            <a:r>
              <a:rPr lang="en-US" baseline="0" dirty="0"/>
              <a:t> </a:t>
            </a:r>
            <a:r>
              <a:rPr lang="en-US" baseline="0" dirty="0" err="1"/>
              <a:t>bản</a:t>
            </a:r>
            <a:r>
              <a:rPr lang="en-US" baseline="0" dirty="0"/>
              <a:t> 1</a:t>
            </a:r>
            <a:endParaRPr lang="en-US" dirty="0"/>
          </a:p>
        </p:txBody>
      </p:sp>
      <p:sp>
        <p:nvSpPr>
          <p:cNvPr id="4" name="Slide Number Placeholder 3"/>
          <p:cNvSpPr>
            <a:spLocks noGrp="1"/>
          </p:cNvSpPr>
          <p:nvPr>
            <p:ph type="sldNum" sz="quarter" idx="5"/>
          </p:nvPr>
        </p:nvSpPr>
        <p:spPr/>
        <p:txBody>
          <a:bodyPr/>
          <a:lstStyle/>
          <a:p>
            <a:fld id="{7D414B19-1C78-4ECF-8E1F-5E97D0FF5743}" type="slidenum">
              <a:rPr lang="en-US" smtClean="0"/>
              <a:t>13</a:t>
            </a:fld>
            <a:endParaRPr lang="en-US"/>
          </a:p>
        </p:txBody>
      </p:sp>
    </p:spTree>
    <p:extLst>
      <p:ext uri="{BB962C8B-B14F-4D97-AF65-F5344CB8AC3E}">
        <p14:creationId xmlns:p14="http://schemas.microsoft.com/office/powerpoint/2010/main" val="15020792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67214" y="1749275"/>
            <a:ext cx="6428423" cy="3721230"/>
          </a:xfrm>
        </p:spPr>
        <p:txBody>
          <a:bodyPr anchor="b"/>
          <a:lstStyle>
            <a:lvl1pPr algn="ctr">
              <a:defRPr sz="4963"/>
            </a:lvl1pPr>
          </a:lstStyle>
          <a:p>
            <a:r>
              <a:rPr lang="en-US"/>
              <a:t>Click to edit Master title style</a:t>
            </a:r>
            <a:endParaRPr lang="en-US" dirty="0"/>
          </a:p>
        </p:txBody>
      </p:sp>
      <p:sp>
        <p:nvSpPr>
          <p:cNvPr id="3" name="Subtitle 2"/>
          <p:cNvSpPr>
            <a:spLocks noGrp="1"/>
          </p:cNvSpPr>
          <p:nvPr>
            <p:ph type="subTitle" idx="1"/>
          </p:nvPr>
        </p:nvSpPr>
        <p:spPr>
          <a:xfrm>
            <a:off x="945356" y="5614010"/>
            <a:ext cx="5672138" cy="2580613"/>
          </a:xfrm>
        </p:spPr>
        <p:txBody>
          <a:bodyPr/>
          <a:lstStyle>
            <a:lvl1pPr marL="0" indent="0" algn="ctr">
              <a:buNone/>
              <a:defRPr sz="1985"/>
            </a:lvl1pPr>
            <a:lvl2pPr marL="378150" indent="0" algn="ctr">
              <a:buNone/>
              <a:defRPr sz="1654"/>
            </a:lvl2pPr>
            <a:lvl3pPr marL="756300" indent="0" algn="ctr">
              <a:buNone/>
              <a:defRPr sz="1489"/>
            </a:lvl3pPr>
            <a:lvl4pPr marL="1134450" indent="0" algn="ctr">
              <a:buNone/>
              <a:defRPr sz="1323"/>
            </a:lvl4pPr>
            <a:lvl5pPr marL="1512600" indent="0" algn="ctr">
              <a:buNone/>
              <a:defRPr sz="1323"/>
            </a:lvl5pPr>
            <a:lvl6pPr marL="1890751" indent="0" algn="ctr">
              <a:buNone/>
              <a:defRPr sz="1323"/>
            </a:lvl6pPr>
            <a:lvl7pPr marL="2268901" indent="0" algn="ctr">
              <a:buNone/>
              <a:defRPr sz="1323"/>
            </a:lvl7pPr>
            <a:lvl8pPr marL="2647051" indent="0" algn="ctr">
              <a:buNone/>
              <a:defRPr sz="1323"/>
            </a:lvl8pPr>
            <a:lvl9pPr marL="3025201" indent="0" algn="ctr">
              <a:buNone/>
              <a:defRPr sz="1323"/>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59B1C67-FB68-4C58-91C3-4DFBE842AC35}" type="datetimeFigureOut">
              <a:rPr lang="en-US" smtClean="0"/>
              <a:t>10/13/2021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2BD0372-D195-4E7F-B59B-1F01C5C44517}" type="slidenum">
              <a:rPr lang="en-US" smtClean="0"/>
              <a:t>‹#›</a:t>
            </a:fld>
            <a:endParaRPr lang="en-US"/>
          </a:p>
        </p:txBody>
      </p:sp>
    </p:spTree>
    <p:extLst>
      <p:ext uri="{BB962C8B-B14F-4D97-AF65-F5344CB8AC3E}">
        <p14:creationId xmlns:p14="http://schemas.microsoft.com/office/powerpoint/2010/main" val="22836264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59B1C67-FB68-4C58-91C3-4DFBE842AC35}" type="datetimeFigureOut">
              <a:rPr lang="en-US" smtClean="0"/>
              <a:t>10/13/2021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2BD0372-D195-4E7F-B59B-1F01C5C44517}" type="slidenum">
              <a:rPr lang="en-US" smtClean="0"/>
              <a:t>‹#›</a:t>
            </a:fld>
            <a:endParaRPr lang="en-US"/>
          </a:p>
        </p:txBody>
      </p:sp>
    </p:spTree>
    <p:extLst>
      <p:ext uri="{BB962C8B-B14F-4D97-AF65-F5344CB8AC3E}">
        <p14:creationId xmlns:p14="http://schemas.microsoft.com/office/powerpoint/2010/main" val="19596985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412165" y="569071"/>
            <a:ext cx="1630740" cy="9058127"/>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19946" y="569071"/>
            <a:ext cx="4797683" cy="905812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59B1C67-FB68-4C58-91C3-4DFBE842AC35}" type="datetimeFigureOut">
              <a:rPr lang="en-US" smtClean="0"/>
              <a:t>10/13/2021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2BD0372-D195-4E7F-B59B-1F01C5C44517}" type="slidenum">
              <a:rPr lang="en-US" smtClean="0"/>
              <a:t>‹#›</a:t>
            </a:fld>
            <a:endParaRPr lang="en-US"/>
          </a:p>
        </p:txBody>
      </p:sp>
    </p:spTree>
    <p:extLst>
      <p:ext uri="{BB962C8B-B14F-4D97-AF65-F5344CB8AC3E}">
        <p14:creationId xmlns:p14="http://schemas.microsoft.com/office/powerpoint/2010/main" val="40624128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59B1C67-FB68-4C58-91C3-4DFBE842AC35}" type="datetimeFigureOut">
              <a:rPr lang="en-US" smtClean="0"/>
              <a:t>10/13/2021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2BD0372-D195-4E7F-B59B-1F01C5C44517}" type="slidenum">
              <a:rPr lang="en-US" smtClean="0"/>
              <a:t>‹#›</a:t>
            </a:fld>
            <a:endParaRPr lang="en-US"/>
          </a:p>
        </p:txBody>
      </p:sp>
    </p:spTree>
    <p:extLst>
      <p:ext uri="{BB962C8B-B14F-4D97-AF65-F5344CB8AC3E}">
        <p14:creationId xmlns:p14="http://schemas.microsoft.com/office/powerpoint/2010/main" val="10948192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16007" y="2664740"/>
            <a:ext cx="6522958" cy="4446176"/>
          </a:xfrm>
        </p:spPr>
        <p:txBody>
          <a:bodyPr anchor="b"/>
          <a:lstStyle>
            <a:lvl1pPr>
              <a:defRPr sz="4963"/>
            </a:lvl1pPr>
          </a:lstStyle>
          <a:p>
            <a:r>
              <a:rPr lang="en-US"/>
              <a:t>Click to edit Master title style</a:t>
            </a:r>
            <a:endParaRPr lang="en-US" dirty="0"/>
          </a:p>
        </p:txBody>
      </p:sp>
      <p:sp>
        <p:nvSpPr>
          <p:cNvPr id="3" name="Text Placeholder 2"/>
          <p:cNvSpPr>
            <a:spLocks noGrp="1"/>
          </p:cNvSpPr>
          <p:nvPr>
            <p:ph type="body" idx="1"/>
          </p:nvPr>
        </p:nvSpPr>
        <p:spPr>
          <a:xfrm>
            <a:off x="516007" y="7152978"/>
            <a:ext cx="6522958" cy="2338139"/>
          </a:xfrm>
        </p:spPr>
        <p:txBody>
          <a:bodyPr/>
          <a:lstStyle>
            <a:lvl1pPr marL="0" indent="0">
              <a:buNone/>
              <a:defRPr sz="1985">
                <a:solidFill>
                  <a:schemeClr val="tx1"/>
                </a:solidFill>
              </a:defRPr>
            </a:lvl1pPr>
            <a:lvl2pPr marL="378150" indent="0">
              <a:buNone/>
              <a:defRPr sz="1654">
                <a:solidFill>
                  <a:schemeClr val="tx1">
                    <a:tint val="75000"/>
                  </a:schemeClr>
                </a:solidFill>
              </a:defRPr>
            </a:lvl2pPr>
            <a:lvl3pPr marL="756300" indent="0">
              <a:buNone/>
              <a:defRPr sz="1489">
                <a:solidFill>
                  <a:schemeClr val="tx1">
                    <a:tint val="75000"/>
                  </a:schemeClr>
                </a:solidFill>
              </a:defRPr>
            </a:lvl3pPr>
            <a:lvl4pPr marL="1134450" indent="0">
              <a:buNone/>
              <a:defRPr sz="1323">
                <a:solidFill>
                  <a:schemeClr val="tx1">
                    <a:tint val="75000"/>
                  </a:schemeClr>
                </a:solidFill>
              </a:defRPr>
            </a:lvl4pPr>
            <a:lvl5pPr marL="1512600" indent="0">
              <a:buNone/>
              <a:defRPr sz="1323">
                <a:solidFill>
                  <a:schemeClr val="tx1">
                    <a:tint val="75000"/>
                  </a:schemeClr>
                </a:solidFill>
              </a:defRPr>
            </a:lvl5pPr>
            <a:lvl6pPr marL="1890751" indent="0">
              <a:buNone/>
              <a:defRPr sz="1323">
                <a:solidFill>
                  <a:schemeClr val="tx1">
                    <a:tint val="75000"/>
                  </a:schemeClr>
                </a:solidFill>
              </a:defRPr>
            </a:lvl6pPr>
            <a:lvl7pPr marL="2268901" indent="0">
              <a:buNone/>
              <a:defRPr sz="1323">
                <a:solidFill>
                  <a:schemeClr val="tx1">
                    <a:tint val="75000"/>
                  </a:schemeClr>
                </a:solidFill>
              </a:defRPr>
            </a:lvl7pPr>
            <a:lvl8pPr marL="2647051" indent="0">
              <a:buNone/>
              <a:defRPr sz="1323">
                <a:solidFill>
                  <a:schemeClr val="tx1">
                    <a:tint val="75000"/>
                  </a:schemeClr>
                </a:solidFill>
              </a:defRPr>
            </a:lvl8pPr>
            <a:lvl9pPr marL="3025201" indent="0">
              <a:buNone/>
              <a:defRPr sz="1323">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59B1C67-FB68-4C58-91C3-4DFBE842AC35}" type="datetimeFigureOut">
              <a:rPr lang="en-US" smtClean="0"/>
              <a:t>10/13/2021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2BD0372-D195-4E7F-B59B-1F01C5C44517}" type="slidenum">
              <a:rPr lang="en-US" smtClean="0"/>
              <a:t>‹#›</a:t>
            </a:fld>
            <a:endParaRPr lang="en-US"/>
          </a:p>
        </p:txBody>
      </p:sp>
    </p:spTree>
    <p:extLst>
      <p:ext uri="{BB962C8B-B14F-4D97-AF65-F5344CB8AC3E}">
        <p14:creationId xmlns:p14="http://schemas.microsoft.com/office/powerpoint/2010/main" val="13708100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19946" y="2845355"/>
            <a:ext cx="3214211" cy="678184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3828693" y="2845355"/>
            <a:ext cx="3214211" cy="678184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59B1C67-FB68-4C58-91C3-4DFBE842AC35}" type="datetimeFigureOut">
              <a:rPr lang="en-US" smtClean="0"/>
              <a:t>10/13/2021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2BD0372-D195-4E7F-B59B-1F01C5C44517}" type="slidenum">
              <a:rPr lang="en-US" smtClean="0"/>
              <a:t>‹#›</a:t>
            </a:fld>
            <a:endParaRPr lang="en-US"/>
          </a:p>
        </p:txBody>
      </p:sp>
    </p:spTree>
    <p:extLst>
      <p:ext uri="{BB962C8B-B14F-4D97-AF65-F5344CB8AC3E}">
        <p14:creationId xmlns:p14="http://schemas.microsoft.com/office/powerpoint/2010/main" val="27389967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20931" y="569073"/>
            <a:ext cx="6522958" cy="2065976"/>
          </a:xfrm>
        </p:spPr>
        <p:txBody>
          <a:bodyPr/>
          <a:lstStyle/>
          <a:p>
            <a:r>
              <a:rPr lang="en-US"/>
              <a:t>Click to edit Master title style</a:t>
            </a:r>
            <a:endParaRPr lang="en-US" dirty="0"/>
          </a:p>
        </p:txBody>
      </p:sp>
      <p:sp>
        <p:nvSpPr>
          <p:cNvPr id="3" name="Text Placeholder 2"/>
          <p:cNvSpPr>
            <a:spLocks noGrp="1"/>
          </p:cNvSpPr>
          <p:nvPr>
            <p:ph type="body" idx="1"/>
          </p:nvPr>
        </p:nvSpPr>
        <p:spPr>
          <a:xfrm>
            <a:off x="520932" y="2620202"/>
            <a:ext cx="3199440" cy="1284120"/>
          </a:xfrm>
        </p:spPr>
        <p:txBody>
          <a:bodyPr anchor="b"/>
          <a:lstStyle>
            <a:lvl1pPr marL="0" indent="0">
              <a:buNone/>
              <a:defRPr sz="1985" b="1"/>
            </a:lvl1pPr>
            <a:lvl2pPr marL="378150" indent="0">
              <a:buNone/>
              <a:defRPr sz="1654" b="1"/>
            </a:lvl2pPr>
            <a:lvl3pPr marL="756300" indent="0">
              <a:buNone/>
              <a:defRPr sz="1489" b="1"/>
            </a:lvl3pPr>
            <a:lvl4pPr marL="1134450" indent="0">
              <a:buNone/>
              <a:defRPr sz="1323" b="1"/>
            </a:lvl4pPr>
            <a:lvl5pPr marL="1512600" indent="0">
              <a:buNone/>
              <a:defRPr sz="1323" b="1"/>
            </a:lvl5pPr>
            <a:lvl6pPr marL="1890751" indent="0">
              <a:buNone/>
              <a:defRPr sz="1323" b="1"/>
            </a:lvl6pPr>
            <a:lvl7pPr marL="2268901" indent="0">
              <a:buNone/>
              <a:defRPr sz="1323" b="1"/>
            </a:lvl7pPr>
            <a:lvl8pPr marL="2647051" indent="0">
              <a:buNone/>
              <a:defRPr sz="1323" b="1"/>
            </a:lvl8pPr>
            <a:lvl9pPr marL="3025201" indent="0">
              <a:buNone/>
              <a:defRPr sz="1323" b="1"/>
            </a:lvl9pPr>
          </a:lstStyle>
          <a:p>
            <a:pPr lvl="0"/>
            <a:r>
              <a:rPr lang="en-US"/>
              <a:t>Click to edit Master text styles</a:t>
            </a:r>
          </a:p>
        </p:txBody>
      </p:sp>
      <p:sp>
        <p:nvSpPr>
          <p:cNvPr id="4" name="Content Placeholder 3"/>
          <p:cNvSpPr>
            <a:spLocks noGrp="1"/>
          </p:cNvSpPr>
          <p:nvPr>
            <p:ph sz="half" idx="2"/>
          </p:nvPr>
        </p:nvSpPr>
        <p:spPr>
          <a:xfrm>
            <a:off x="520932" y="3904322"/>
            <a:ext cx="3199440" cy="574266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3828693" y="2620202"/>
            <a:ext cx="3215196" cy="1284120"/>
          </a:xfrm>
        </p:spPr>
        <p:txBody>
          <a:bodyPr anchor="b"/>
          <a:lstStyle>
            <a:lvl1pPr marL="0" indent="0">
              <a:buNone/>
              <a:defRPr sz="1985" b="1"/>
            </a:lvl1pPr>
            <a:lvl2pPr marL="378150" indent="0">
              <a:buNone/>
              <a:defRPr sz="1654" b="1"/>
            </a:lvl2pPr>
            <a:lvl3pPr marL="756300" indent="0">
              <a:buNone/>
              <a:defRPr sz="1489" b="1"/>
            </a:lvl3pPr>
            <a:lvl4pPr marL="1134450" indent="0">
              <a:buNone/>
              <a:defRPr sz="1323" b="1"/>
            </a:lvl4pPr>
            <a:lvl5pPr marL="1512600" indent="0">
              <a:buNone/>
              <a:defRPr sz="1323" b="1"/>
            </a:lvl5pPr>
            <a:lvl6pPr marL="1890751" indent="0">
              <a:buNone/>
              <a:defRPr sz="1323" b="1"/>
            </a:lvl6pPr>
            <a:lvl7pPr marL="2268901" indent="0">
              <a:buNone/>
              <a:defRPr sz="1323" b="1"/>
            </a:lvl7pPr>
            <a:lvl8pPr marL="2647051" indent="0">
              <a:buNone/>
              <a:defRPr sz="1323" b="1"/>
            </a:lvl8pPr>
            <a:lvl9pPr marL="3025201" indent="0">
              <a:buNone/>
              <a:defRPr sz="1323" b="1"/>
            </a:lvl9pPr>
          </a:lstStyle>
          <a:p>
            <a:pPr lvl="0"/>
            <a:r>
              <a:rPr lang="en-US"/>
              <a:t>Click to edit Master text styles</a:t>
            </a:r>
          </a:p>
        </p:txBody>
      </p:sp>
      <p:sp>
        <p:nvSpPr>
          <p:cNvPr id="6" name="Content Placeholder 5"/>
          <p:cNvSpPr>
            <a:spLocks noGrp="1"/>
          </p:cNvSpPr>
          <p:nvPr>
            <p:ph sz="quarter" idx="4"/>
          </p:nvPr>
        </p:nvSpPr>
        <p:spPr>
          <a:xfrm>
            <a:off x="3828693" y="3904322"/>
            <a:ext cx="3215196" cy="574266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59B1C67-FB68-4C58-91C3-4DFBE842AC35}" type="datetimeFigureOut">
              <a:rPr lang="en-US" smtClean="0"/>
              <a:t>10/13/2021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2BD0372-D195-4E7F-B59B-1F01C5C44517}" type="slidenum">
              <a:rPr lang="en-US" smtClean="0"/>
              <a:t>‹#›</a:t>
            </a:fld>
            <a:endParaRPr lang="en-US"/>
          </a:p>
        </p:txBody>
      </p:sp>
    </p:spTree>
    <p:extLst>
      <p:ext uri="{BB962C8B-B14F-4D97-AF65-F5344CB8AC3E}">
        <p14:creationId xmlns:p14="http://schemas.microsoft.com/office/powerpoint/2010/main" val="21867115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59B1C67-FB68-4C58-91C3-4DFBE842AC35}" type="datetimeFigureOut">
              <a:rPr lang="en-US" smtClean="0"/>
              <a:t>10/13/2021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2BD0372-D195-4E7F-B59B-1F01C5C44517}" type="slidenum">
              <a:rPr lang="en-US" smtClean="0"/>
              <a:t>‹#›</a:t>
            </a:fld>
            <a:endParaRPr lang="en-US"/>
          </a:p>
        </p:txBody>
      </p:sp>
    </p:spTree>
    <p:extLst>
      <p:ext uri="{BB962C8B-B14F-4D97-AF65-F5344CB8AC3E}">
        <p14:creationId xmlns:p14="http://schemas.microsoft.com/office/powerpoint/2010/main" val="13717288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59B1C67-FB68-4C58-91C3-4DFBE842AC35}" type="datetimeFigureOut">
              <a:rPr lang="en-US" smtClean="0"/>
              <a:t>10/13/2021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2BD0372-D195-4E7F-B59B-1F01C5C44517}" type="slidenum">
              <a:rPr lang="en-US" smtClean="0"/>
              <a:t>‹#›</a:t>
            </a:fld>
            <a:endParaRPr lang="en-US"/>
          </a:p>
        </p:txBody>
      </p:sp>
    </p:spTree>
    <p:extLst>
      <p:ext uri="{BB962C8B-B14F-4D97-AF65-F5344CB8AC3E}">
        <p14:creationId xmlns:p14="http://schemas.microsoft.com/office/powerpoint/2010/main" val="24047263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20931" y="712576"/>
            <a:ext cx="2439216" cy="2494016"/>
          </a:xfrm>
        </p:spPr>
        <p:txBody>
          <a:bodyPr anchor="b"/>
          <a:lstStyle>
            <a:lvl1pPr>
              <a:defRPr sz="2647"/>
            </a:lvl1pPr>
          </a:lstStyle>
          <a:p>
            <a:r>
              <a:rPr lang="en-US"/>
              <a:t>Click to edit Master title style</a:t>
            </a:r>
            <a:endParaRPr lang="en-US" dirty="0"/>
          </a:p>
        </p:txBody>
      </p:sp>
      <p:sp>
        <p:nvSpPr>
          <p:cNvPr id="3" name="Content Placeholder 2"/>
          <p:cNvSpPr>
            <a:spLocks noGrp="1"/>
          </p:cNvSpPr>
          <p:nvPr>
            <p:ph idx="1"/>
          </p:nvPr>
        </p:nvSpPr>
        <p:spPr>
          <a:xfrm>
            <a:off x="3215196" y="1538968"/>
            <a:ext cx="3828693" cy="7595861"/>
          </a:xfrm>
        </p:spPr>
        <p:txBody>
          <a:bodyPr/>
          <a:lstStyle>
            <a:lvl1pPr>
              <a:defRPr sz="2647"/>
            </a:lvl1pPr>
            <a:lvl2pPr>
              <a:defRPr sz="2316"/>
            </a:lvl2pPr>
            <a:lvl3pPr>
              <a:defRPr sz="1985"/>
            </a:lvl3pPr>
            <a:lvl4pPr>
              <a:defRPr sz="1654"/>
            </a:lvl4pPr>
            <a:lvl5pPr>
              <a:defRPr sz="1654"/>
            </a:lvl5pPr>
            <a:lvl6pPr>
              <a:defRPr sz="1654"/>
            </a:lvl6pPr>
            <a:lvl7pPr>
              <a:defRPr sz="1654"/>
            </a:lvl7pPr>
            <a:lvl8pPr>
              <a:defRPr sz="1654"/>
            </a:lvl8pPr>
            <a:lvl9pPr>
              <a:defRPr sz="1654"/>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20931" y="3206592"/>
            <a:ext cx="2439216" cy="5940607"/>
          </a:xfrm>
        </p:spPr>
        <p:txBody>
          <a:bodyPr/>
          <a:lstStyle>
            <a:lvl1pPr marL="0" indent="0">
              <a:buNone/>
              <a:defRPr sz="1323"/>
            </a:lvl1pPr>
            <a:lvl2pPr marL="378150" indent="0">
              <a:buNone/>
              <a:defRPr sz="1158"/>
            </a:lvl2pPr>
            <a:lvl3pPr marL="756300" indent="0">
              <a:buNone/>
              <a:defRPr sz="993"/>
            </a:lvl3pPr>
            <a:lvl4pPr marL="1134450" indent="0">
              <a:buNone/>
              <a:defRPr sz="827"/>
            </a:lvl4pPr>
            <a:lvl5pPr marL="1512600" indent="0">
              <a:buNone/>
              <a:defRPr sz="827"/>
            </a:lvl5pPr>
            <a:lvl6pPr marL="1890751" indent="0">
              <a:buNone/>
              <a:defRPr sz="827"/>
            </a:lvl6pPr>
            <a:lvl7pPr marL="2268901" indent="0">
              <a:buNone/>
              <a:defRPr sz="827"/>
            </a:lvl7pPr>
            <a:lvl8pPr marL="2647051" indent="0">
              <a:buNone/>
              <a:defRPr sz="827"/>
            </a:lvl8pPr>
            <a:lvl9pPr marL="3025201" indent="0">
              <a:buNone/>
              <a:defRPr sz="827"/>
            </a:lvl9pPr>
          </a:lstStyle>
          <a:p>
            <a:pPr lvl="0"/>
            <a:r>
              <a:rPr lang="en-US"/>
              <a:t>Click to edit Master text styles</a:t>
            </a:r>
          </a:p>
        </p:txBody>
      </p:sp>
      <p:sp>
        <p:nvSpPr>
          <p:cNvPr id="5" name="Date Placeholder 4"/>
          <p:cNvSpPr>
            <a:spLocks noGrp="1"/>
          </p:cNvSpPr>
          <p:nvPr>
            <p:ph type="dt" sz="half" idx="10"/>
          </p:nvPr>
        </p:nvSpPr>
        <p:spPr/>
        <p:txBody>
          <a:bodyPr/>
          <a:lstStyle/>
          <a:p>
            <a:fld id="{059B1C67-FB68-4C58-91C3-4DFBE842AC35}" type="datetimeFigureOut">
              <a:rPr lang="en-US" smtClean="0"/>
              <a:t>10/13/2021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2BD0372-D195-4E7F-B59B-1F01C5C44517}" type="slidenum">
              <a:rPr lang="en-US" smtClean="0"/>
              <a:t>‹#›</a:t>
            </a:fld>
            <a:endParaRPr lang="en-US"/>
          </a:p>
        </p:txBody>
      </p:sp>
    </p:spTree>
    <p:extLst>
      <p:ext uri="{BB962C8B-B14F-4D97-AF65-F5344CB8AC3E}">
        <p14:creationId xmlns:p14="http://schemas.microsoft.com/office/powerpoint/2010/main" val="36321115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20931" y="712576"/>
            <a:ext cx="2439216" cy="2494016"/>
          </a:xfrm>
        </p:spPr>
        <p:txBody>
          <a:bodyPr anchor="b"/>
          <a:lstStyle>
            <a:lvl1pPr>
              <a:defRPr sz="2647"/>
            </a:lvl1pPr>
          </a:lstStyle>
          <a:p>
            <a:r>
              <a:rPr lang="en-US"/>
              <a:t>Click to edit Master title style</a:t>
            </a:r>
            <a:endParaRPr lang="en-US" dirty="0"/>
          </a:p>
        </p:txBody>
      </p:sp>
      <p:sp>
        <p:nvSpPr>
          <p:cNvPr id="3" name="Picture Placeholder 2"/>
          <p:cNvSpPr>
            <a:spLocks noGrp="1" noChangeAspect="1"/>
          </p:cNvSpPr>
          <p:nvPr>
            <p:ph type="pic" idx="1"/>
          </p:nvPr>
        </p:nvSpPr>
        <p:spPr>
          <a:xfrm>
            <a:off x="3215196" y="1538968"/>
            <a:ext cx="3828693" cy="7595861"/>
          </a:xfrm>
        </p:spPr>
        <p:txBody>
          <a:bodyPr anchor="t"/>
          <a:lstStyle>
            <a:lvl1pPr marL="0" indent="0">
              <a:buNone/>
              <a:defRPr sz="2647"/>
            </a:lvl1pPr>
            <a:lvl2pPr marL="378150" indent="0">
              <a:buNone/>
              <a:defRPr sz="2316"/>
            </a:lvl2pPr>
            <a:lvl3pPr marL="756300" indent="0">
              <a:buNone/>
              <a:defRPr sz="1985"/>
            </a:lvl3pPr>
            <a:lvl4pPr marL="1134450" indent="0">
              <a:buNone/>
              <a:defRPr sz="1654"/>
            </a:lvl4pPr>
            <a:lvl5pPr marL="1512600" indent="0">
              <a:buNone/>
              <a:defRPr sz="1654"/>
            </a:lvl5pPr>
            <a:lvl6pPr marL="1890751" indent="0">
              <a:buNone/>
              <a:defRPr sz="1654"/>
            </a:lvl6pPr>
            <a:lvl7pPr marL="2268901" indent="0">
              <a:buNone/>
              <a:defRPr sz="1654"/>
            </a:lvl7pPr>
            <a:lvl8pPr marL="2647051" indent="0">
              <a:buNone/>
              <a:defRPr sz="1654"/>
            </a:lvl8pPr>
            <a:lvl9pPr marL="3025201" indent="0">
              <a:buNone/>
              <a:defRPr sz="1654"/>
            </a:lvl9pPr>
          </a:lstStyle>
          <a:p>
            <a:r>
              <a:rPr lang="en-US"/>
              <a:t>Click icon to add picture</a:t>
            </a:r>
            <a:endParaRPr lang="en-US" dirty="0"/>
          </a:p>
        </p:txBody>
      </p:sp>
      <p:sp>
        <p:nvSpPr>
          <p:cNvPr id="4" name="Text Placeholder 3"/>
          <p:cNvSpPr>
            <a:spLocks noGrp="1"/>
          </p:cNvSpPr>
          <p:nvPr>
            <p:ph type="body" sz="half" idx="2"/>
          </p:nvPr>
        </p:nvSpPr>
        <p:spPr>
          <a:xfrm>
            <a:off x="520931" y="3206592"/>
            <a:ext cx="2439216" cy="5940607"/>
          </a:xfrm>
        </p:spPr>
        <p:txBody>
          <a:bodyPr/>
          <a:lstStyle>
            <a:lvl1pPr marL="0" indent="0">
              <a:buNone/>
              <a:defRPr sz="1323"/>
            </a:lvl1pPr>
            <a:lvl2pPr marL="378150" indent="0">
              <a:buNone/>
              <a:defRPr sz="1158"/>
            </a:lvl2pPr>
            <a:lvl3pPr marL="756300" indent="0">
              <a:buNone/>
              <a:defRPr sz="993"/>
            </a:lvl3pPr>
            <a:lvl4pPr marL="1134450" indent="0">
              <a:buNone/>
              <a:defRPr sz="827"/>
            </a:lvl4pPr>
            <a:lvl5pPr marL="1512600" indent="0">
              <a:buNone/>
              <a:defRPr sz="827"/>
            </a:lvl5pPr>
            <a:lvl6pPr marL="1890751" indent="0">
              <a:buNone/>
              <a:defRPr sz="827"/>
            </a:lvl6pPr>
            <a:lvl7pPr marL="2268901" indent="0">
              <a:buNone/>
              <a:defRPr sz="827"/>
            </a:lvl7pPr>
            <a:lvl8pPr marL="2647051" indent="0">
              <a:buNone/>
              <a:defRPr sz="827"/>
            </a:lvl8pPr>
            <a:lvl9pPr marL="3025201" indent="0">
              <a:buNone/>
              <a:defRPr sz="827"/>
            </a:lvl9pPr>
          </a:lstStyle>
          <a:p>
            <a:pPr lvl="0"/>
            <a:r>
              <a:rPr lang="en-US"/>
              <a:t>Click to edit Master text styles</a:t>
            </a:r>
          </a:p>
        </p:txBody>
      </p:sp>
      <p:sp>
        <p:nvSpPr>
          <p:cNvPr id="5" name="Date Placeholder 4"/>
          <p:cNvSpPr>
            <a:spLocks noGrp="1"/>
          </p:cNvSpPr>
          <p:nvPr>
            <p:ph type="dt" sz="half" idx="10"/>
          </p:nvPr>
        </p:nvSpPr>
        <p:spPr/>
        <p:txBody>
          <a:bodyPr/>
          <a:lstStyle/>
          <a:p>
            <a:fld id="{059B1C67-FB68-4C58-91C3-4DFBE842AC35}" type="datetimeFigureOut">
              <a:rPr lang="en-US" smtClean="0"/>
              <a:t>10/13/2021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2BD0372-D195-4E7F-B59B-1F01C5C44517}" type="slidenum">
              <a:rPr lang="en-US" smtClean="0"/>
              <a:t>‹#›</a:t>
            </a:fld>
            <a:endParaRPr lang="en-US"/>
          </a:p>
        </p:txBody>
      </p:sp>
    </p:spTree>
    <p:extLst>
      <p:ext uri="{BB962C8B-B14F-4D97-AF65-F5344CB8AC3E}">
        <p14:creationId xmlns:p14="http://schemas.microsoft.com/office/powerpoint/2010/main" val="34571579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946" y="569073"/>
            <a:ext cx="6522958" cy="206597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19946" y="2845355"/>
            <a:ext cx="6522958" cy="678184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19946" y="9906786"/>
            <a:ext cx="1701641" cy="569071"/>
          </a:xfrm>
          <a:prstGeom prst="rect">
            <a:avLst/>
          </a:prstGeom>
        </p:spPr>
        <p:txBody>
          <a:bodyPr vert="horz" lIns="91440" tIns="45720" rIns="91440" bIns="45720" rtlCol="0" anchor="ctr"/>
          <a:lstStyle>
            <a:lvl1pPr algn="l">
              <a:defRPr sz="993">
                <a:solidFill>
                  <a:schemeClr val="tx1">
                    <a:tint val="75000"/>
                  </a:schemeClr>
                </a:solidFill>
              </a:defRPr>
            </a:lvl1pPr>
          </a:lstStyle>
          <a:p>
            <a:fld id="{059B1C67-FB68-4C58-91C3-4DFBE842AC35}" type="datetimeFigureOut">
              <a:rPr lang="en-US" smtClean="0"/>
              <a:t>10/13/2021</a:t>
            </a:fld>
            <a:endParaRPr lang="en-US"/>
          </a:p>
        </p:txBody>
      </p:sp>
      <p:sp>
        <p:nvSpPr>
          <p:cNvPr id="5" name="Footer Placeholder 4"/>
          <p:cNvSpPr>
            <a:spLocks noGrp="1"/>
          </p:cNvSpPr>
          <p:nvPr>
            <p:ph type="ftr" sz="quarter" idx="3"/>
          </p:nvPr>
        </p:nvSpPr>
        <p:spPr>
          <a:xfrm>
            <a:off x="2505194" y="9906786"/>
            <a:ext cx="2552462" cy="569071"/>
          </a:xfrm>
          <a:prstGeom prst="rect">
            <a:avLst/>
          </a:prstGeom>
        </p:spPr>
        <p:txBody>
          <a:bodyPr vert="horz" lIns="91440" tIns="45720" rIns="91440" bIns="45720" rtlCol="0" anchor="ctr"/>
          <a:lstStyle>
            <a:lvl1pPr algn="ctr">
              <a:defRPr sz="993">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5341263" y="9906786"/>
            <a:ext cx="1701641" cy="569071"/>
          </a:xfrm>
          <a:prstGeom prst="rect">
            <a:avLst/>
          </a:prstGeom>
        </p:spPr>
        <p:txBody>
          <a:bodyPr vert="horz" lIns="91440" tIns="45720" rIns="91440" bIns="45720" rtlCol="0" anchor="ctr"/>
          <a:lstStyle>
            <a:lvl1pPr algn="r">
              <a:defRPr sz="993">
                <a:solidFill>
                  <a:schemeClr val="tx1">
                    <a:tint val="75000"/>
                  </a:schemeClr>
                </a:solidFill>
              </a:defRPr>
            </a:lvl1pPr>
          </a:lstStyle>
          <a:p>
            <a:fld id="{52BD0372-D195-4E7F-B59B-1F01C5C44517}" type="slidenum">
              <a:rPr lang="en-US" smtClean="0"/>
              <a:t>‹#›</a:t>
            </a:fld>
            <a:endParaRPr lang="en-US"/>
          </a:p>
        </p:txBody>
      </p:sp>
    </p:spTree>
    <p:extLst>
      <p:ext uri="{BB962C8B-B14F-4D97-AF65-F5344CB8AC3E}">
        <p14:creationId xmlns:p14="http://schemas.microsoft.com/office/powerpoint/2010/main" val="60188851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756300" rtl="0" eaLnBrk="1" latinLnBrk="0" hangingPunct="1">
        <a:lnSpc>
          <a:spcPct val="90000"/>
        </a:lnSpc>
        <a:spcBef>
          <a:spcPct val="0"/>
        </a:spcBef>
        <a:buNone/>
        <a:defRPr sz="3639" kern="1200">
          <a:solidFill>
            <a:schemeClr val="tx1"/>
          </a:solidFill>
          <a:latin typeface="+mj-lt"/>
          <a:ea typeface="+mj-ea"/>
          <a:cs typeface="+mj-cs"/>
        </a:defRPr>
      </a:lvl1pPr>
    </p:titleStyle>
    <p:bodyStyle>
      <a:lvl1pPr marL="189075" indent="-189075" algn="l" defTabSz="756300" rtl="0" eaLnBrk="1" latinLnBrk="0" hangingPunct="1">
        <a:lnSpc>
          <a:spcPct val="90000"/>
        </a:lnSpc>
        <a:spcBef>
          <a:spcPts val="827"/>
        </a:spcBef>
        <a:buFont typeface="Arial" panose="020B0604020202020204" pitchFamily="34" charset="0"/>
        <a:buChar char="•"/>
        <a:defRPr sz="2316" kern="1200">
          <a:solidFill>
            <a:schemeClr val="tx1"/>
          </a:solidFill>
          <a:latin typeface="+mn-lt"/>
          <a:ea typeface="+mn-ea"/>
          <a:cs typeface="+mn-cs"/>
        </a:defRPr>
      </a:lvl1pPr>
      <a:lvl2pPr marL="567225" indent="-189075" algn="l" defTabSz="756300" rtl="0" eaLnBrk="1" latinLnBrk="0" hangingPunct="1">
        <a:lnSpc>
          <a:spcPct val="90000"/>
        </a:lnSpc>
        <a:spcBef>
          <a:spcPts val="414"/>
        </a:spcBef>
        <a:buFont typeface="Arial" panose="020B0604020202020204" pitchFamily="34" charset="0"/>
        <a:buChar char="•"/>
        <a:defRPr sz="1985" kern="1200">
          <a:solidFill>
            <a:schemeClr val="tx1"/>
          </a:solidFill>
          <a:latin typeface="+mn-lt"/>
          <a:ea typeface="+mn-ea"/>
          <a:cs typeface="+mn-cs"/>
        </a:defRPr>
      </a:lvl2pPr>
      <a:lvl3pPr marL="945375" indent="-189075" algn="l" defTabSz="756300" rtl="0" eaLnBrk="1" latinLnBrk="0" hangingPunct="1">
        <a:lnSpc>
          <a:spcPct val="90000"/>
        </a:lnSpc>
        <a:spcBef>
          <a:spcPts val="414"/>
        </a:spcBef>
        <a:buFont typeface="Arial" panose="020B0604020202020204" pitchFamily="34" charset="0"/>
        <a:buChar char="•"/>
        <a:defRPr sz="1654" kern="1200">
          <a:solidFill>
            <a:schemeClr val="tx1"/>
          </a:solidFill>
          <a:latin typeface="+mn-lt"/>
          <a:ea typeface="+mn-ea"/>
          <a:cs typeface="+mn-cs"/>
        </a:defRPr>
      </a:lvl3pPr>
      <a:lvl4pPr marL="1323525" indent="-189075" algn="l" defTabSz="756300" rtl="0" eaLnBrk="1" latinLnBrk="0" hangingPunct="1">
        <a:lnSpc>
          <a:spcPct val="90000"/>
        </a:lnSpc>
        <a:spcBef>
          <a:spcPts val="414"/>
        </a:spcBef>
        <a:buFont typeface="Arial" panose="020B0604020202020204" pitchFamily="34" charset="0"/>
        <a:buChar char="•"/>
        <a:defRPr sz="1489" kern="1200">
          <a:solidFill>
            <a:schemeClr val="tx1"/>
          </a:solidFill>
          <a:latin typeface="+mn-lt"/>
          <a:ea typeface="+mn-ea"/>
          <a:cs typeface="+mn-cs"/>
        </a:defRPr>
      </a:lvl4pPr>
      <a:lvl5pPr marL="1701676" indent="-189075" algn="l" defTabSz="756300" rtl="0" eaLnBrk="1" latinLnBrk="0" hangingPunct="1">
        <a:lnSpc>
          <a:spcPct val="90000"/>
        </a:lnSpc>
        <a:spcBef>
          <a:spcPts val="414"/>
        </a:spcBef>
        <a:buFont typeface="Arial" panose="020B0604020202020204" pitchFamily="34" charset="0"/>
        <a:buChar char="•"/>
        <a:defRPr sz="1489" kern="1200">
          <a:solidFill>
            <a:schemeClr val="tx1"/>
          </a:solidFill>
          <a:latin typeface="+mn-lt"/>
          <a:ea typeface="+mn-ea"/>
          <a:cs typeface="+mn-cs"/>
        </a:defRPr>
      </a:lvl5pPr>
      <a:lvl6pPr marL="2079826" indent="-189075" algn="l" defTabSz="756300" rtl="0" eaLnBrk="1" latinLnBrk="0" hangingPunct="1">
        <a:lnSpc>
          <a:spcPct val="90000"/>
        </a:lnSpc>
        <a:spcBef>
          <a:spcPts val="414"/>
        </a:spcBef>
        <a:buFont typeface="Arial" panose="020B0604020202020204" pitchFamily="34" charset="0"/>
        <a:buChar char="•"/>
        <a:defRPr sz="1489" kern="1200">
          <a:solidFill>
            <a:schemeClr val="tx1"/>
          </a:solidFill>
          <a:latin typeface="+mn-lt"/>
          <a:ea typeface="+mn-ea"/>
          <a:cs typeface="+mn-cs"/>
        </a:defRPr>
      </a:lvl6pPr>
      <a:lvl7pPr marL="2457976" indent="-189075" algn="l" defTabSz="756300" rtl="0" eaLnBrk="1" latinLnBrk="0" hangingPunct="1">
        <a:lnSpc>
          <a:spcPct val="90000"/>
        </a:lnSpc>
        <a:spcBef>
          <a:spcPts val="414"/>
        </a:spcBef>
        <a:buFont typeface="Arial" panose="020B0604020202020204" pitchFamily="34" charset="0"/>
        <a:buChar char="•"/>
        <a:defRPr sz="1489" kern="1200">
          <a:solidFill>
            <a:schemeClr val="tx1"/>
          </a:solidFill>
          <a:latin typeface="+mn-lt"/>
          <a:ea typeface="+mn-ea"/>
          <a:cs typeface="+mn-cs"/>
        </a:defRPr>
      </a:lvl7pPr>
      <a:lvl8pPr marL="2836126" indent="-189075" algn="l" defTabSz="756300" rtl="0" eaLnBrk="1" latinLnBrk="0" hangingPunct="1">
        <a:lnSpc>
          <a:spcPct val="90000"/>
        </a:lnSpc>
        <a:spcBef>
          <a:spcPts val="414"/>
        </a:spcBef>
        <a:buFont typeface="Arial" panose="020B0604020202020204" pitchFamily="34" charset="0"/>
        <a:buChar char="•"/>
        <a:defRPr sz="1489" kern="1200">
          <a:solidFill>
            <a:schemeClr val="tx1"/>
          </a:solidFill>
          <a:latin typeface="+mn-lt"/>
          <a:ea typeface="+mn-ea"/>
          <a:cs typeface="+mn-cs"/>
        </a:defRPr>
      </a:lvl8pPr>
      <a:lvl9pPr marL="3214276" indent="-189075" algn="l" defTabSz="756300" rtl="0" eaLnBrk="1" latinLnBrk="0" hangingPunct="1">
        <a:lnSpc>
          <a:spcPct val="90000"/>
        </a:lnSpc>
        <a:spcBef>
          <a:spcPts val="414"/>
        </a:spcBef>
        <a:buFont typeface="Arial" panose="020B0604020202020204" pitchFamily="34" charset="0"/>
        <a:buChar char="•"/>
        <a:defRPr sz="1489" kern="1200">
          <a:solidFill>
            <a:schemeClr val="tx1"/>
          </a:solidFill>
          <a:latin typeface="+mn-lt"/>
          <a:ea typeface="+mn-ea"/>
          <a:cs typeface="+mn-cs"/>
        </a:defRPr>
      </a:lvl9pPr>
    </p:bodyStyle>
    <p:otherStyle>
      <a:defPPr>
        <a:defRPr lang="en-US"/>
      </a:defPPr>
      <a:lvl1pPr marL="0" algn="l" defTabSz="756300" rtl="0" eaLnBrk="1" latinLnBrk="0" hangingPunct="1">
        <a:defRPr sz="1489" kern="1200">
          <a:solidFill>
            <a:schemeClr val="tx1"/>
          </a:solidFill>
          <a:latin typeface="+mn-lt"/>
          <a:ea typeface="+mn-ea"/>
          <a:cs typeface="+mn-cs"/>
        </a:defRPr>
      </a:lvl1pPr>
      <a:lvl2pPr marL="378150" algn="l" defTabSz="756300" rtl="0" eaLnBrk="1" latinLnBrk="0" hangingPunct="1">
        <a:defRPr sz="1489" kern="1200">
          <a:solidFill>
            <a:schemeClr val="tx1"/>
          </a:solidFill>
          <a:latin typeface="+mn-lt"/>
          <a:ea typeface="+mn-ea"/>
          <a:cs typeface="+mn-cs"/>
        </a:defRPr>
      </a:lvl2pPr>
      <a:lvl3pPr marL="756300" algn="l" defTabSz="756300" rtl="0" eaLnBrk="1" latinLnBrk="0" hangingPunct="1">
        <a:defRPr sz="1489" kern="1200">
          <a:solidFill>
            <a:schemeClr val="tx1"/>
          </a:solidFill>
          <a:latin typeface="+mn-lt"/>
          <a:ea typeface="+mn-ea"/>
          <a:cs typeface="+mn-cs"/>
        </a:defRPr>
      </a:lvl3pPr>
      <a:lvl4pPr marL="1134450" algn="l" defTabSz="756300" rtl="0" eaLnBrk="1" latinLnBrk="0" hangingPunct="1">
        <a:defRPr sz="1489" kern="1200">
          <a:solidFill>
            <a:schemeClr val="tx1"/>
          </a:solidFill>
          <a:latin typeface="+mn-lt"/>
          <a:ea typeface="+mn-ea"/>
          <a:cs typeface="+mn-cs"/>
        </a:defRPr>
      </a:lvl4pPr>
      <a:lvl5pPr marL="1512600" algn="l" defTabSz="756300" rtl="0" eaLnBrk="1" latinLnBrk="0" hangingPunct="1">
        <a:defRPr sz="1489" kern="1200">
          <a:solidFill>
            <a:schemeClr val="tx1"/>
          </a:solidFill>
          <a:latin typeface="+mn-lt"/>
          <a:ea typeface="+mn-ea"/>
          <a:cs typeface="+mn-cs"/>
        </a:defRPr>
      </a:lvl5pPr>
      <a:lvl6pPr marL="1890751" algn="l" defTabSz="756300" rtl="0" eaLnBrk="1" latinLnBrk="0" hangingPunct="1">
        <a:defRPr sz="1489" kern="1200">
          <a:solidFill>
            <a:schemeClr val="tx1"/>
          </a:solidFill>
          <a:latin typeface="+mn-lt"/>
          <a:ea typeface="+mn-ea"/>
          <a:cs typeface="+mn-cs"/>
        </a:defRPr>
      </a:lvl6pPr>
      <a:lvl7pPr marL="2268901" algn="l" defTabSz="756300" rtl="0" eaLnBrk="1" latinLnBrk="0" hangingPunct="1">
        <a:defRPr sz="1489" kern="1200">
          <a:solidFill>
            <a:schemeClr val="tx1"/>
          </a:solidFill>
          <a:latin typeface="+mn-lt"/>
          <a:ea typeface="+mn-ea"/>
          <a:cs typeface="+mn-cs"/>
        </a:defRPr>
      </a:lvl7pPr>
      <a:lvl8pPr marL="2647051" algn="l" defTabSz="756300" rtl="0" eaLnBrk="1" latinLnBrk="0" hangingPunct="1">
        <a:defRPr sz="1489" kern="1200">
          <a:solidFill>
            <a:schemeClr val="tx1"/>
          </a:solidFill>
          <a:latin typeface="+mn-lt"/>
          <a:ea typeface="+mn-ea"/>
          <a:cs typeface="+mn-cs"/>
        </a:defRPr>
      </a:lvl8pPr>
      <a:lvl9pPr marL="3025201" algn="l" defTabSz="756300" rtl="0" eaLnBrk="1" latinLnBrk="0" hangingPunct="1">
        <a:defRPr sz="148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hemeOverride" Target="../theme/themeOverride1.xml"/><Relationship Id="rId6" Type="http://schemas.openxmlformats.org/officeDocument/2006/relationships/image" Target="../media/image5.png"/><Relationship Id="rId5" Type="http://schemas.openxmlformats.org/officeDocument/2006/relationships/image" Target="../media/image9.jpeg"/><Relationship Id="rId4" Type="http://schemas.openxmlformats.org/officeDocument/2006/relationships/image" Target="../media/image1.jp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jpg"/><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0654BDDE-BA9E-459B-9E7F-10587413530C}"/>
              </a:ext>
            </a:extLst>
          </p:cNvPr>
          <p:cNvSpPr txBox="1"/>
          <p:nvPr/>
        </p:nvSpPr>
        <p:spPr>
          <a:xfrm>
            <a:off x="348322" y="5782966"/>
            <a:ext cx="5363969" cy="2125069"/>
          </a:xfrm>
          <a:prstGeom prst="rect">
            <a:avLst/>
          </a:prstGeom>
          <a:noFill/>
        </p:spPr>
        <p:txBody>
          <a:bodyPr wrap="none" rtlCol="0">
            <a:spAutoFit/>
          </a:bodyPr>
          <a:lstStyle/>
          <a:p>
            <a:pPr>
              <a:lnSpc>
                <a:spcPct val="130000"/>
              </a:lnSpc>
            </a:pPr>
            <a:r>
              <a:rPr lang="en-US" sz="5400" b="1" dirty="0">
                <a:solidFill>
                  <a:schemeClr val="bg1"/>
                </a:solidFill>
                <a:latin typeface="Tahoma" panose="020B0604030504040204" pitchFamily="34" charset="0"/>
                <a:ea typeface="Tahoma" panose="020B0604030504040204" pitchFamily="34" charset="0"/>
                <a:cs typeface="Tahoma" panose="020B0604030504040204" pitchFamily="34" charset="0"/>
              </a:rPr>
              <a:t>NHÂN SỐ HỌC </a:t>
            </a:r>
          </a:p>
          <a:p>
            <a:pPr>
              <a:lnSpc>
                <a:spcPct val="130000"/>
              </a:lnSpc>
            </a:pPr>
            <a:r>
              <a:rPr lang="en-US" sz="5400" b="1" dirty="0">
                <a:solidFill>
                  <a:schemeClr val="bg1"/>
                </a:solidFill>
                <a:latin typeface="Tahoma" panose="020B0604030504040204" pitchFamily="34" charset="0"/>
                <a:ea typeface="Tahoma" panose="020B0604030504040204" pitchFamily="34" charset="0"/>
                <a:cs typeface="Tahoma" panose="020B0604030504040204" pitchFamily="34" charset="0"/>
              </a:rPr>
              <a:t>ỨNG DỤNG</a:t>
            </a:r>
            <a:endParaRPr lang="en-US" sz="3200" b="1"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4787162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9ED72576-406C-4C3E-AD19-BAE23AC0C36B}"/>
              </a:ext>
            </a:extLst>
          </p:cNvPr>
          <p:cNvSpPr>
            <a:spLocks noGrp="1"/>
          </p:cNvSpPr>
          <p:nvPr>
            <p:ph type="title"/>
          </p:nvPr>
        </p:nvSpPr>
        <p:spPr>
          <a:xfrm>
            <a:off x="346839" y="271834"/>
            <a:ext cx="4617047" cy="446400"/>
          </a:xfrm>
        </p:spPr>
        <p:txBody>
          <a:bodyPr anchor="t">
            <a:noAutofit/>
          </a:bodyPr>
          <a:lstStyle/>
          <a:p>
            <a:r>
              <a:rPr lang="en-US" sz="36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Chỉ</a:t>
            </a:r>
            <a:r>
              <a:rPr lang="en-US" sz="36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36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số</a:t>
            </a:r>
            <a:r>
              <a:rPr lang="en-US" sz="36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3600" b="1" dirty="0">
                <a:solidFill>
                  <a:srgbClr val="FF6600"/>
                </a:solidFill>
                <a:latin typeface="Tahoma" panose="020B0604030504040204" pitchFamily="34" charset="0"/>
                <a:ea typeface="Tahoma" panose="020B0604030504040204" pitchFamily="34" charset="0"/>
                <a:cs typeface="Tahoma" panose="020B0604030504040204" pitchFamily="34" charset="0"/>
              </a:rPr>
              <a:t>ĐỘNG LỰC</a:t>
            </a:r>
          </a:p>
        </p:txBody>
      </p:sp>
      <p:sp>
        <p:nvSpPr>
          <p:cNvPr id="3" name="Content Placeholder 2">
            <a:extLst>
              <a:ext uri="{FF2B5EF4-FFF2-40B4-BE49-F238E27FC236}">
                <a16:creationId xmlns:a16="http://schemas.microsoft.com/office/drawing/2014/main" id="{A5F78619-08D6-4196-8818-BE4D6C55DF7E}"/>
              </a:ext>
            </a:extLst>
          </p:cNvPr>
          <p:cNvSpPr>
            <a:spLocks noGrp="1"/>
          </p:cNvSpPr>
          <p:nvPr>
            <p:ph idx="1"/>
          </p:nvPr>
        </p:nvSpPr>
        <p:spPr>
          <a:xfrm>
            <a:off x="501402" y="1221393"/>
            <a:ext cx="6552029" cy="879676"/>
          </a:xfrm>
          <a:solidFill>
            <a:schemeClr val="accent2">
              <a:lumMod val="20000"/>
              <a:lumOff val="80000"/>
            </a:schemeClr>
          </a:solidFill>
        </p:spPr>
        <p:txBody>
          <a:bodyPr vert="horz" lIns="91440" tIns="45720" rIns="91440" bIns="45720" rtlCol="0" anchor="t">
            <a:noAutofit/>
          </a:bodyPr>
          <a:lstStyle/>
          <a:p>
            <a:pPr marL="0" indent="0">
              <a:lnSpc>
                <a:spcPct val="150000"/>
              </a:lnSpc>
              <a:spcBef>
                <a:spcPts val="0"/>
              </a:spcBef>
              <a:buNone/>
            </a:pP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Con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số</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Động</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lực</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tiềm</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ẩn</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cho</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bạn</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biết</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những</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điều</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thôi</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thúc</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từ</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sâu</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thẳm</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bên</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trong</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bạn</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Nó</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mở</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ra ý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nghĩa</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để</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thúc</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đẩy</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bản</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thân</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bạn</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thật</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mạnh</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mẽ</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dẫn</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đến</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hành</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động</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để</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thỏa</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đam</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mê</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và</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hoàn</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thành</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sứ</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mệnh</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a:t>
            </a:r>
          </a:p>
        </p:txBody>
      </p:sp>
      <p:sp>
        <p:nvSpPr>
          <p:cNvPr id="13" name="TextBox 12"/>
          <p:cNvSpPr txBox="1"/>
          <p:nvPr/>
        </p:nvSpPr>
        <p:spPr>
          <a:xfrm>
            <a:off x="6812280" y="10191324"/>
            <a:ext cx="765810" cy="246221"/>
          </a:xfrm>
          <a:prstGeom prst="rect">
            <a:avLst/>
          </a:prstGeom>
          <a:noFill/>
        </p:spPr>
        <p:txBody>
          <a:bodyPr wrap="square" rtlCol="0">
            <a:spAutoFit/>
          </a:bodyPr>
          <a:lstStyle/>
          <a:p>
            <a:pPr algn="ctr"/>
            <a:r>
              <a:rPr lang="en-US" sz="1000" b="1" dirty="0">
                <a:solidFill>
                  <a:schemeClr val="bg1"/>
                </a:solidFill>
                <a:latin typeface="Tahoma" panose="020B0604030504040204" pitchFamily="34" charset="0"/>
                <a:ea typeface="Tahoma" panose="020B0604030504040204" pitchFamily="34" charset="0"/>
                <a:cs typeface="Tahoma" panose="020B0604030504040204" pitchFamily="34" charset="0"/>
              </a:rPr>
              <a:t>10</a:t>
            </a:r>
          </a:p>
        </p:txBody>
      </p:sp>
      <p:pic>
        <p:nvPicPr>
          <p:cNvPr id="4" name="Picture 3"/>
          <p:cNvPicPr>
            <a:picLocks noChangeAspect="1"/>
          </p:cNvPicPr>
          <p:nvPr/>
        </p:nvPicPr>
        <p:blipFill rotWithShape="1">
          <a:blip r:embed="rId5" cstate="hqprint">
            <a:extLst>
              <a:ext uri="{28A0092B-C50C-407E-A947-70E740481C1C}">
                <a14:useLocalDpi xmlns:a14="http://schemas.microsoft.com/office/drawing/2010/main" val="0"/>
              </a:ext>
            </a:extLst>
          </a:blip>
          <a:srcRect t="21385" b="7088"/>
          <a:stretch/>
        </p:blipFill>
        <p:spPr>
          <a:xfrm>
            <a:off x="539501" y="2570585"/>
            <a:ext cx="6475830" cy="2945579"/>
          </a:xfrm>
          <a:prstGeom prst="rect">
            <a:avLst/>
          </a:prstGeom>
        </p:spPr>
      </p:pic>
      <p:sp>
        <p:nvSpPr>
          <p:cNvPr id="10" name="Rectangle 9"/>
          <p:cNvSpPr/>
          <p:nvPr/>
        </p:nvSpPr>
        <p:spPr>
          <a:xfrm>
            <a:off x="4892927" y="0"/>
            <a:ext cx="2815678" cy="879676"/>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4411966" y="-103567"/>
            <a:ext cx="1022263" cy="1117102"/>
          </a:xfrm>
          <a:prstGeom prst="rect">
            <a:avLst/>
          </a:prstGeom>
          <a:effectLst>
            <a:outerShdw blurRad="50800" dist="38100" dir="8100000" algn="tr" rotWithShape="0">
              <a:prstClr val="black">
                <a:alpha val="40000"/>
              </a:prstClr>
            </a:outerShdw>
          </a:effectLst>
        </p:spPr>
      </p:pic>
      <p:sp>
        <p:nvSpPr>
          <p:cNvPr id="15" name="Title 1">
            <a:extLst>
              <a:ext uri="{FF2B5EF4-FFF2-40B4-BE49-F238E27FC236}">
                <a16:creationId xmlns:a16="http://schemas.microsoft.com/office/drawing/2014/main" id="{9ED72576-406C-4C3E-AD19-BAE23AC0C36B}"/>
              </a:ext>
            </a:extLst>
          </p:cNvPr>
          <p:cNvSpPr txBox="1">
            <a:spLocks/>
          </p:cNvSpPr>
          <p:nvPr/>
        </p:nvSpPr>
        <p:spPr>
          <a:xfrm>
            <a:off x="4672319" y="255637"/>
            <a:ext cx="469752" cy="446400"/>
          </a:xfrm>
          <a:prstGeom prst="rect">
            <a:avLst/>
          </a:prstGeom>
        </p:spPr>
        <p:txBody>
          <a:bodyPr vert="horz" lIns="91440" tIns="45720" rIns="91440" bIns="45720" rtlCol="0" anchor="t">
            <a:noAutofit/>
          </a:bodyPr>
          <a:lstStyle>
            <a:lvl1pPr algn="l" defTabSz="756300" rtl="0" eaLnBrk="1" latinLnBrk="0" hangingPunct="1">
              <a:lnSpc>
                <a:spcPct val="90000"/>
              </a:lnSpc>
              <a:spcBef>
                <a:spcPct val="0"/>
              </a:spcBef>
              <a:buNone/>
              <a:defRPr sz="3639" kern="1200">
                <a:solidFill>
                  <a:schemeClr val="tx1"/>
                </a:solidFill>
                <a:latin typeface="+mj-lt"/>
                <a:ea typeface="+mj-ea"/>
                <a:cs typeface="+mj-cs"/>
              </a:defRPr>
            </a:lvl1pPr>
          </a:lstStyle>
          <a:p>
            <a:pPr algn="ctr"/>
            <a:r>
              <a:rPr lang="en-US" sz="3000" b="1" dirty="0">
                <a:solidFill>
                  <a:srgbClr val="FF6600"/>
                </a:solidFill>
                <a:latin typeface="Tahoma" panose="020B0604030504040204" pitchFamily="34" charset="0"/>
                <a:ea typeface="Tahoma" panose="020B0604030504040204" pitchFamily="34" charset="0"/>
                <a:cs typeface="Tahoma" panose="020B0604030504040204" pitchFamily="34" charset="0"/>
              </a:rPr>
              <a:t>{{</a:t>
            </a:r>
            <a:r>
              <a:rPr lang="en-US" sz="3000" b="1" dirty="0" err="1">
                <a:solidFill>
                  <a:srgbClr val="FF6600"/>
                </a:solidFill>
                <a:latin typeface="Tahoma" panose="020B0604030504040204" pitchFamily="34" charset="0"/>
                <a:ea typeface="Tahoma" panose="020B0604030504040204" pitchFamily="34" charset="0"/>
                <a:cs typeface="Tahoma" panose="020B0604030504040204" pitchFamily="34" charset="0"/>
              </a:rPr>
              <a:t>hd_num</a:t>
            </a:r>
            <a:r>
              <a:rPr lang="en-US" sz="3000" b="1" dirty="0">
                <a:solidFill>
                  <a:srgbClr val="FF6600"/>
                </a:solidFill>
                <a:latin typeface="Tahoma" panose="020B0604030504040204" pitchFamily="34" charset="0"/>
                <a:ea typeface="Tahoma" panose="020B0604030504040204" pitchFamily="34" charset="0"/>
                <a:cs typeface="Tahoma" panose="020B0604030504040204" pitchFamily="34" charset="0"/>
              </a:rPr>
              <a:t>}}</a:t>
            </a:r>
          </a:p>
        </p:txBody>
      </p:sp>
      <p:sp>
        <p:nvSpPr>
          <p:cNvPr id="16" name="TextBox 15"/>
          <p:cNvSpPr txBox="1"/>
          <p:nvPr/>
        </p:nvSpPr>
        <p:spPr>
          <a:xfrm>
            <a:off x="623717" y="2914146"/>
            <a:ext cx="2391020" cy="2173737"/>
          </a:xfrm>
          <a:prstGeom prst="rect">
            <a:avLst/>
          </a:prstGeom>
          <a:noFill/>
        </p:spPr>
        <p:txBody>
          <a:bodyPr wrap="square" rtlCol="0">
            <a:spAutoFit/>
          </a:bodyPr>
          <a:lstStyle/>
          <a:p>
            <a:pPr>
              <a:lnSpc>
                <a:spcPct val="200000"/>
              </a:lnSpc>
            </a:pPr>
            <a:r>
              <a:rPr lang="en-US" sz="1400" b="1" dirty="0">
                <a:solidFill>
                  <a:srgbClr val="FF6600"/>
                </a:solidFill>
                <a:latin typeface=".VnCentury SchoolbookH" panose="020B7200000000000000" pitchFamily="34" charset="0"/>
                <a:ea typeface="Tahoma" panose="020B0604030504040204" pitchFamily="34" charset="0"/>
                <a:cs typeface="Tahoma" panose="020B0604030504040204" pitchFamily="34" charset="0"/>
              </a:rPr>
              <a:t>“What you feed your mind determines </a:t>
            </a:r>
          </a:p>
          <a:p>
            <a:pPr>
              <a:lnSpc>
                <a:spcPct val="200000"/>
              </a:lnSpc>
            </a:pPr>
            <a:r>
              <a:rPr lang="en-US" sz="1400" b="1" dirty="0">
                <a:solidFill>
                  <a:srgbClr val="FF6600"/>
                </a:solidFill>
                <a:latin typeface=".VnCentury SchoolbookH" panose="020B7200000000000000" pitchFamily="34" charset="0"/>
                <a:ea typeface="Tahoma" panose="020B0604030504040204" pitchFamily="34" charset="0"/>
                <a:cs typeface="Tahoma" panose="020B0604030504040204" pitchFamily="34" charset="0"/>
              </a:rPr>
              <a:t>your appetite.”</a:t>
            </a:r>
          </a:p>
          <a:p>
            <a:pPr algn="r">
              <a:lnSpc>
                <a:spcPct val="200000"/>
              </a:lnSpc>
            </a:pPr>
            <a:r>
              <a:rPr lang="en-US" sz="1200" b="1" dirty="0">
                <a:latin typeface=".VnCentury SchoolbookH" panose="020B7200000000000000" pitchFamily="34" charset="0"/>
                <a:ea typeface="Tahoma" panose="020B0604030504040204" pitchFamily="34" charset="0"/>
                <a:cs typeface="Tahoma" panose="020B0604030504040204" pitchFamily="34" charset="0"/>
              </a:rPr>
              <a:t>-Zig </a:t>
            </a:r>
            <a:r>
              <a:rPr lang="en-US" sz="1200" b="1" dirty="0" err="1">
                <a:latin typeface=".VnCentury SchoolbookH" panose="020B7200000000000000" pitchFamily="34" charset="0"/>
                <a:ea typeface="Tahoma" panose="020B0604030504040204" pitchFamily="34" charset="0"/>
                <a:cs typeface="Tahoma" panose="020B0604030504040204" pitchFamily="34" charset="0"/>
              </a:rPr>
              <a:t>Ziglar</a:t>
            </a:r>
            <a:r>
              <a:rPr lang="en-US" sz="1200" b="1" dirty="0">
                <a:latin typeface=".VnCentury SchoolbookH" panose="020B7200000000000000" pitchFamily="34" charset="0"/>
                <a:ea typeface="Tahoma" panose="020B0604030504040204" pitchFamily="34" charset="0"/>
                <a:cs typeface="Tahoma" panose="020B0604030504040204" pitchFamily="34" charset="0"/>
              </a:rPr>
              <a:t>-</a:t>
            </a:r>
          </a:p>
        </p:txBody>
      </p:sp>
      <p:sp>
        <p:nvSpPr>
          <p:cNvPr id="2" name="Rectangle 1">
            <a:extLst>
              <a:ext uri="{FF2B5EF4-FFF2-40B4-BE49-F238E27FC236}">
                <a16:creationId xmlns:a16="http://schemas.microsoft.com/office/drawing/2014/main" id="{7FC1FBBE-932E-49FF-8461-74D832452536}"/>
              </a:ext>
            </a:extLst>
          </p:cNvPr>
          <p:cNvSpPr/>
          <p:nvPr/>
        </p:nvSpPr>
        <p:spPr>
          <a:xfrm>
            <a:off x="539501" y="6134100"/>
            <a:ext cx="6475830" cy="37814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50000"/>
              </a:lnSpc>
            </a:pPr>
            <a:r>
              <a:rPr lang="en-US" sz="1200" dirty="0">
                <a:solidFill>
                  <a:schemeClr val="bg2">
                    <a:lumMod val="10000"/>
                  </a:schemeClr>
                </a:solidFill>
                <a:latin typeface="Tahoma" panose="020B0604030504040204" pitchFamily="34" charset="0"/>
                <a:ea typeface="Tahoma" panose="020B0604030504040204" pitchFamily="34" charset="0"/>
                <a:cs typeface="Tahoma" panose="020B0604030504040204" pitchFamily="34" charset="0"/>
              </a:rPr>
              <a:t>{{</a:t>
            </a:r>
            <a:r>
              <a:rPr lang="en-US" sz="1200" dirty="0" err="1">
                <a:solidFill>
                  <a:schemeClr val="bg2">
                    <a:lumMod val="10000"/>
                  </a:schemeClr>
                </a:solidFill>
                <a:latin typeface="Tahoma" panose="020B0604030504040204" pitchFamily="34" charset="0"/>
                <a:ea typeface="Tahoma" panose="020B0604030504040204" pitchFamily="34" charset="0"/>
                <a:cs typeface="Tahoma" panose="020B0604030504040204" pitchFamily="34" charset="0"/>
              </a:rPr>
              <a:t>hearth_desire_meaning</a:t>
            </a:r>
            <a:r>
              <a:rPr lang="en-US" sz="1200" dirty="0">
                <a:solidFill>
                  <a:schemeClr val="bg2">
                    <a:lumMod val="10000"/>
                  </a:schemeClr>
                </a:solidFill>
                <a:latin typeface="Tahoma" panose="020B0604030504040204" pitchFamily="34" charset="0"/>
                <a:ea typeface="Tahoma" panose="020B0604030504040204" pitchFamily="34" charset="0"/>
                <a:cs typeface="Tahoma" panose="020B0604030504040204" pitchFamily="34" charset="0"/>
              </a:rPr>
              <a:t>}}</a:t>
            </a:r>
          </a:p>
          <a:p>
            <a:pPr algn="just">
              <a:lnSpc>
                <a:spcPct val="150000"/>
              </a:lnSpc>
            </a:pPr>
            <a:endParaRPr lang="en-US" sz="1200" dirty="0">
              <a:solidFill>
                <a:schemeClr val="bg2">
                  <a:lumMod val="10000"/>
                </a:schemeClr>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162563468"/>
      </p:ext>
    </p:extLst>
  </p:cSld>
  <p:clrMapOvr>
    <a:overrideClrMapping bg1="lt1" tx1="dk1" bg2="lt2" tx2="dk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5F78619-08D6-4196-8818-BE4D6C55DF7E}"/>
              </a:ext>
            </a:extLst>
          </p:cNvPr>
          <p:cNvSpPr>
            <a:spLocks noGrp="1"/>
          </p:cNvSpPr>
          <p:nvPr>
            <p:ph idx="1"/>
          </p:nvPr>
        </p:nvSpPr>
        <p:spPr>
          <a:xfrm>
            <a:off x="571499" y="1446201"/>
            <a:ext cx="6404807" cy="891310"/>
          </a:xfrm>
          <a:solidFill>
            <a:schemeClr val="accent2">
              <a:lumMod val="20000"/>
              <a:lumOff val="80000"/>
            </a:schemeClr>
          </a:solidFill>
        </p:spPr>
        <p:txBody>
          <a:bodyPr vert="horz" lIns="91440" tIns="45720" rIns="91440" bIns="45720" rtlCol="0" anchor="t">
            <a:noAutofit/>
          </a:bodyPr>
          <a:lstStyle/>
          <a:p>
            <a:pPr marL="0" indent="0">
              <a:lnSpc>
                <a:spcPct val="150000"/>
              </a:lnSpc>
              <a:spcBef>
                <a:spcPts val="0"/>
              </a:spcBef>
              <a:buNone/>
            </a:pPr>
            <a:r>
              <a:rPr lang="vi-VN"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Chỉ số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Tính</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Cách</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biểu</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đạt</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những</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thể</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hiện</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ra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bên</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ngoài</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cho</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vi-VN"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người khác nhìn nhận bạn như thế nào, và được cho là đại diện cho "con người b</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ên</a:t>
            </a:r>
            <a:r>
              <a:rPr lang="vi-VN"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ngoài" của bạn.</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Có</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những</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trường</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hợp</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bạn</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khó</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biểu</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đạt</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ra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bên</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ngoài</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những</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gì</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bạn</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nghĩ</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nên</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đây</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cũng</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là</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chỉ</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số</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giúp</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bạn</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tham</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khảo</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nhằm</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đồng</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nhất</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bạn</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a:t>
            </a:r>
          </a:p>
        </p:txBody>
      </p:sp>
      <p:sp>
        <p:nvSpPr>
          <p:cNvPr id="16" name="Title 1">
            <a:extLst>
              <a:ext uri="{FF2B5EF4-FFF2-40B4-BE49-F238E27FC236}">
                <a16:creationId xmlns:a16="http://schemas.microsoft.com/office/drawing/2014/main" id="{9ED72576-406C-4C3E-AD19-BAE23AC0C36B}"/>
              </a:ext>
            </a:extLst>
          </p:cNvPr>
          <p:cNvSpPr>
            <a:spLocks noGrp="1"/>
          </p:cNvSpPr>
          <p:nvPr>
            <p:ph type="title"/>
          </p:nvPr>
        </p:nvSpPr>
        <p:spPr>
          <a:xfrm>
            <a:off x="346838" y="271834"/>
            <a:ext cx="4704133" cy="1340150"/>
          </a:xfrm>
        </p:spPr>
        <p:txBody>
          <a:bodyPr anchor="t">
            <a:noAutofit/>
          </a:bodyPr>
          <a:lstStyle/>
          <a:p>
            <a:pPr>
              <a:lnSpc>
                <a:spcPct val="130000"/>
              </a:lnSpc>
            </a:pPr>
            <a:r>
              <a:rPr lang="en-US" sz="36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Chỉ</a:t>
            </a:r>
            <a:r>
              <a:rPr lang="en-US" sz="36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36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số</a:t>
            </a:r>
            <a:r>
              <a:rPr lang="en-US" sz="36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3600" b="1" dirty="0">
                <a:solidFill>
                  <a:srgbClr val="FF6600"/>
                </a:solidFill>
                <a:latin typeface="Tahoma" panose="020B0604030504040204" pitchFamily="34" charset="0"/>
                <a:ea typeface="Tahoma" panose="020B0604030504040204" pitchFamily="34" charset="0"/>
                <a:cs typeface="Tahoma" panose="020B0604030504040204" pitchFamily="34" charset="0"/>
              </a:rPr>
              <a:t>TÍNH CÁCH</a:t>
            </a:r>
          </a:p>
        </p:txBody>
      </p:sp>
      <p:sp>
        <p:nvSpPr>
          <p:cNvPr id="17" name="Title 1">
            <a:extLst>
              <a:ext uri="{FF2B5EF4-FFF2-40B4-BE49-F238E27FC236}">
                <a16:creationId xmlns:a16="http://schemas.microsoft.com/office/drawing/2014/main" id="{9ED72576-406C-4C3E-AD19-BAE23AC0C36B}"/>
              </a:ext>
            </a:extLst>
          </p:cNvPr>
          <p:cNvSpPr txBox="1">
            <a:spLocks/>
          </p:cNvSpPr>
          <p:nvPr/>
        </p:nvSpPr>
        <p:spPr>
          <a:xfrm>
            <a:off x="6812280" y="751729"/>
            <a:ext cx="469752" cy="596997"/>
          </a:xfrm>
          <a:prstGeom prst="rect">
            <a:avLst/>
          </a:prstGeom>
        </p:spPr>
        <p:txBody>
          <a:bodyPr vert="horz" lIns="91440" tIns="45720" rIns="91440" bIns="45720" rtlCol="0" anchor="t">
            <a:noAutofit/>
          </a:bodyPr>
          <a:lstStyle>
            <a:lvl1pPr algn="l" defTabSz="756300" rtl="0" eaLnBrk="1" latinLnBrk="0" hangingPunct="1">
              <a:lnSpc>
                <a:spcPct val="90000"/>
              </a:lnSpc>
              <a:spcBef>
                <a:spcPct val="0"/>
              </a:spcBef>
              <a:buNone/>
              <a:defRPr sz="3639" kern="1200">
                <a:solidFill>
                  <a:schemeClr val="tx1"/>
                </a:solidFill>
                <a:latin typeface="+mj-lt"/>
                <a:ea typeface="+mj-ea"/>
                <a:cs typeface="+mj-cs"/>
              </a:defRPr>
            </a:lvl1pPr>
          </a:lstStyle>
          <a:p>
            <a:pPr algn="ctr"/>
            <a:r>
              <a:rPr lang="en-US" sz="4800" b="1" dirty="0">
                <a:solidFill>
                  <a:schemeClr val="bg1"/>
                </a:solidFill>
                <a:latin typeface="Tahoma" panose="020B0604030504040204" pitchFamily="34" charset="0"/>
                <a:ea typeface="Tahoma" panose="020B0604030504040204" pitchFamily="34" charset="0"/>
                <a:cs typeface="Tahoma" panose="020B0604030504040204" pitchFamily="34" charset="0"/>
              </a:rPr>
              <a:t>1</a:t>
            </a:r>
          </a:p>
        </p:txBody>
      </p:sp>
      <p:sp>
        <p:nvSpPr>
          <p:cNvPr id="9" name="TextBox 8"/>
          <p:cNvSpPr txBox="1"/>
          <p:nvPr/>
        </p:nvSpPr>
        <p:spPr>
          <a:xfrm>
            <a:off x="6812280" y="10191324"/>
            <a:ext cx="765810" cy="246221"/>
          </a:xfrm>
          <a:prstGeom prst="rect">
            <a:avLst/>
          </a:prstGeom>
          <a:noFill/>
        </p:spPr>
        <p:txBody>
          <a:bodyPr wrap="square" rtlCol="0">
            <a:spAutoFit/>
          </a:bodyPr>
          <a:lstStyle/>
          <a:p>
            <a:pPr algn="ctr"/>
            <a:r>
              <a:rPr lang="en-US" sz="1000" b="1" dirty="0">
                <a:solidFill>
                  <a:schemeClr val="bg1"/>
                </a:solidFill>
                <a:latin typeface="Tahoma" panose="020B0604030504040204" pitchFamily="34" charset="0"/>
                <a:ea typeface="Tahoma" panose="020B0604030504040204" pitchFamily="34" charset="0"/>
                <a:cs typeface="Tahoma" panose="020B0604030504040204" pitchFamily="34" charset="0"/>
              </a:rPr>
              <a:t>11</a:t>
            </a:r>
          </a:p>
        </p:txBody>
      </p:sp>
      <p:sp>
        <p:nvSpPr>
          <p:cNvPr id="10" name="Rectangle 9"/>
          <p:cNvSpPr/>
          <p:nvPr/>
        </p:nvSpPr>
        <p:spPr>
          <a:xfrm>
            <a:off x="5009885" y="0"/>
            <a:ext cx="2851006" cy="899886"/>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4515854" y="-114603"/>
            <a:ext cx="1052013" cy="1141147"/>
          </a:xfrm>
          <a:prstGeom prst="rect">
            <a:avLst/>
          </a:prstGeom>
          <a:effectLst>
            <a:outerShdw blurRad="50800" dist="38100" dir="8100000" algn="tr" rotWithShape="0">
              <a:prstClr val="black">
                <a:alpha val="40000"/>
              </a:prstClr>
            </a:outerShdw>
          </a:effectLst>
        </p:spPr>
      </p:pic>
      <p:sp>
        <p:nvSpPr>
          <p:cNvPr id="14" name="Title 1">
            <a:extLst>
              <a:ext uri="{FF2B5EF4-FFF2-40B4-BE49-F238E27FC236}">
                <a16:creationId xmlns:a16="http://schemas.microsoft.com/office/drawing/2014/main" id="{9ED72576-406C-4C3E-AD19-BAE23AC0C36B}"/>
              </a:ext>
            </a:extLst>
          </p:cNvPr>
          <p:cNvSpPr txBox="1">
            <a:spLocks/>
          </p:cNvSpPr>
          <p:nvPr/>
        </p:nvSpPr>
        <p:spPr>
          <a:xfrm>
            <a:off x="4627332" y="283382"/>
            <a:ext cx="789221" cy="749988"/>
          </a:xfrm>
          <a:prstGeom prst="rect">
            <a:avLst/>
          </a:prstGeom>
        </p:spPr>
        <p:txBody>
          <a:bodyPr vert="horz" lIns="91440" tIns="45720" rIns="91440" bIns="45720" rtlCol="0" anchor="t">
            <a:noAutofit/>
          </a:bodyPr>
          <a:lstStyle>
            <a:lvl1pPr algn="l" defTabSz="756300" rtl="0" eaLnBrk="1" latinLnBrk="0" hangingPunct="1">
              <a:lnSpc>
                <a:spcPct val="90000"/>
              </a:lnSpc>
              <a:spcBef>
                <a:spcPct val="0"/>
              </a:spcBef>
              <a:buNone/>
              <a:defRPr sz="3639" kern="1200">
                <a:solidFill>
                  <a:schemeClr val="tx1"/>
                </a:solidFill>
                <a:latin typeface="+mj-lt"/>
                <a:ea typeface="+mj-ea"/>
                <a:cs typeface="+mj-cs"/>
              </a:defRPr>
            </a:lvl1pPr>
          </a:lstStyle>
          <a:p>
            <a:pPr algn="ctr"/>
            <a:r>
              <a:rPr lang="en-US" sz="3000" b="1" dirty="0">
                <a:solidFill>
                  <a:srgbClr val="FF6600"/>
                </a:solidFill>
                <a:latin typeface="Tahoma" panose="020B0604030504040204" pitchFamily="34" charset="0"/>
                <a:ea typeface="Tahoma" panose="020B0604030504040204" pitchFamily="34" charset="0"/>
                <a:cs typeface="Tahoma" panose="020B0604030504040204" pitchFamily="34" charset="0"/>
              </a:rPr>
              <a:t>{{</a:t>
            </a:r>
            <a:r>
              <a:rPr lang="en-US" sz="3000" b="1" dirty="0" err="1">
                <a:solidFill>
                  <a:srgbClr val="FF6600"/>
                </a:solidFill>
                <a:latin typeface="Tahoma" panose="020B0604030504040204" pitchFamily="34" charset="0"/>
                <a:ea typeface="Tahoma" panose="020B0604030504040204" pitchFamily="34" charset="0"/>
                <a:cs typeface="Tahoma" panose="020B0604030504040204" pitchFamily="34" charset="0"/>
              </a:rPr>
              <a:t>pe_num</a:t>
            </a:r>
            <a:r>
              <a:rPr lang="en-US" sz="3000" b="1" dirty="0">
                <a:solidFill>
                  <a:srgbClr val="FF6600"/>
                </a:solidFill>
                <a:latin typeface="Tahoma" panose="020B0604030504040204" pitchFamily="34" charset="0"/>
                <a:ea typeface="Tahoma" panose="020B0604030504040204" pitchFamily="34" charset="0"/>
                <a:cs typeface="Tahoma" panose="020B0604030504040204" pitchFamily="34" charset="0"/>
              </a:rPr>
              <a:t>}}</a:t>
            </a:r>
          </a:p>
        </p:txBody>
      </p:sp>
      <p:sp>
        <p:nvSpPr>
          <p:cNvPr id="4" name="Rectangle 3">
            <a:extLst>
              <a:ext uri="{FF2B5EF4-FFF2-40B4-BE49-F238E27FC236}">
                <a16:creationId xmlns:a16="http://schemas.microsoft.com/office/drawing/2014/main" id="{05A2BFED-47D5-4921-A010-37300A90EDCB}"/>
              </a:ext>
            </a:extLst>
          </p:cNvPr>
          <p:cNvSpPr/>
          <p:nvPr/>
        </p:nvSpPr>
        <p:spPr>
          <a:xfrm>
            <a:off x="586544" y="6887460"/>
            <a:ext cx="6404807" cy="29260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just">
              <a:lnSpc>
                <a:spcPct val="150000"/>
              </a:lnSpc>
            </a:pP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personality_meaning</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a:t>
            </a:r>
            <a:endParaRPr lang="en-US" sz="1200" dirty="0">
              <a:latin typeface="Tahoma" panose="020B0604030504040204" pitchFamily="34" charset="0"/>
              <a:ea typeface="Tahoma" panose="020B0604030504040204" pitchFamily="34" charset="0"/>
              <a:cs typeface="Tahoma" panose="020B0604030504040204" pitchFamily="34" charset="0"/>
            </a:endParaRPr>
          </a:p>
          <a:p>
            <a:pPr algn="just">
              <a:lnSpc>
                <a:spcPct val="150000"/>
              </a:lnSpc>
            </a:pPr>
            <a:endParaRPr lang="en-US" sz="1200" dirty="0"/>
          </a:p>
        </p:txBody>
      </p:sp>
      <p:pic>
        <p:nvPicPr>
          <p:cNvPr id="12" name="Picture 11" descr="A picture containing text&#10;&#10;Description automatically generated">
            <a:extLst>
              <a:ext uri="{FF2B5EF4-FFF2-40B4-BE49-F238E27FC236}">
                <a16:creationId xmlns:a16="http://schemas.microsoft.com/office/drawing/2014/main" id="{5065CC02-0C5E-4775-9CCE-51F928F95F9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15" y="2657195"/>
            <a:ext cx="7562850" cy="3781425"/>
          </a:xfrm>
          <a:prstGeom prst="rect">
            <a:avLst/>
          </a:prstGeom>
        </p:spPr>
      </p:pic>
    </p:spTree>
    <p:extLst>
      <p:ext uri="{BB962C8B-B14F-4D97-AF65-F5344CB8AC3E}">
        <p14:creationId xmlns:p14="http://schemas.microsoft.com/office/powerpoint/2010/main" val="27242761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5F78619-08D6-4196-8818-BE4D6C55DF7E}"/>
              </a:ext>
            </a:extLst>
          </p:cNvPr>
          <p:cNvSpPr>
            <a:spLocks noGrp="1"/>
          </p:cNvSpPr>
          <p:nvPr>
            <p:ph idx="1"/>
          </p:nvPr>
        </p:nvSpPr>
        <p:spPr>
          <a:xfrm>
            <a:off x="571500" y="1198559"/>
            <a:ext cx="6384925" cy="1246072"/>
          </a:xfrm>
          <a:solidFill>
            <a:schemeClr val="accent2">
              <a:lumMod val="20000"/>
              <a:lumOff val="80000"/>
            </a:schemeClr>
          </a:solidFill>
        </p:spPr>
        <p:txBody>
          <a:bodyPr vert="horz" lIns="91440" tIns="45720" rIns="91440" bIns="45720" rtlCol="0" anchor="t">
            <a:noAutofit/>
          </a:bodyPr>
          <a:lstStyle/>
          <a:p>
            <a:pPr marL="0" indent="0">
              <a:lnSpc>
                <a:spcPct val="150000"/>
              </a:lnSpc>
              <a:spcBef>
                <a:spcPts val="0"/>
              </a:spcBef>
              <a:buNone/>
            </a:pP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Số</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Thái</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độ</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là</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con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số</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độc</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lập</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với</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con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số</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Đường</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đời</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và</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các</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con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số</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khác</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thể</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hiện</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cách</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bạn</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phản</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ứng</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với</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những</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gì</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xảy</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ra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trong</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cuộc</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đời</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mình</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Lưu</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ý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rằng</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thái</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độ</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phụ</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thuộc</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hoàn</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toàn</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vào</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bạn</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a:t>
            </a:r>
            <a:b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b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Chúng</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ta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không</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kiểm</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soát</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được</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những</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gì</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đến</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với</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mình</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nhưng</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chúng</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ta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hoàn</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toàn</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làm</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chủ</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được</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cách</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phản</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ứng</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với</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nó</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a:t>
            </a:r>
          </a:p>
        </p:txBody>
      </p:sp>
      <p:sp>
        <p:nvSpPr>
          <p:cNvPr id="14" name="Title 1">
            <a:extLst>
              <a:ext uri="{FF2B5EF4-FFF2-40B4-BE49-F238E27FC236}">
                <a16:creationId xmlns:a16="http://schemas.microsoft.com/office/drawing/2014/main" id="{9ED72576-406C-4C3E-AD19-BAE23AC0C36B}"/>
              </a:ext>
            </a:extLst>
          </p:cNvPr>
          <p:cNvSpPr>
            <a:spLocks noGrp="1"/>
          </p:cNvSpPr>
          <p:nvPr>
            <p:ph type="title"/>
          </p:nvPr>
        </p:nvSpPr>
        <p:spPr>
          <a:xfrm>
            <a:off x="346839" y="271834"/>
            <a:ext cx="4617047" cy="446400"/>
          </a:xfrm>
        </p:spPr>
        <p:txBody>
          <a:bodyPr anchor="t">
            <a:noAutofit/>
          </a:bodyPr>
          <a:lstStyle/>
          <a:p>
            <a:r>
              <a:rPr lang="en-US" sz="36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Chỉ</a:t>
            </a:r>
            <a:r>
              <a:rPr lang="en-US" sz="36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36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số</a:t>
            </a:r>
            <a:r>
              <a:rPr lang="en-US" sz="36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3600" b="1" dirty="0">
                <a:solidFill>
                  <a:srgbClr val="FF6600"/>
                </a:solidFill>
                <a:latin typeface="Tahoma" panose="020B0604030504040204" pitchFamily="34" charset="0"/>
                <a:ea typeface="Tahoma" panose="020B0604030504040204" pitchFamily="34" charset="0"/>
                <a:cs typeface="Tahoma" panose="020B0604030504040204" pitchFamily="34" charset="0"/>
              </a:rPr>
              <a:t>THÁI ĐỘ</a:t>
            </a:r>
          </a:p>
        </p:txBody>
      </p:sp>
      <p:sp>
        <p:nvSpPr>
          <p:cNvPr id="9" name="TextBox 8"/>
          <p:cNvSpPr txBox="1"/>
          <p:nvPr/>
        </p:nvSpPr>
        <p:spPr>
          <a:xfrm>
            <a:off x="6812280" y="10191324"/>
            <a:ext cx="765810" cy="246221"/>
          </a:xfrm>
          <a:prstGeom prst="rect">
            <a:avLst/>
          </a:prstGeom>
          <a:noFill/>
        </p:spPr>
        <p:txBody>
          <a:bodyPr wrap="square" rtlCol="0">
            <a:spAutoFit/>
          </a:bodyPr>
          <a:lstStyle/>
          <a:p>
            <a:pPr algn="ctr"/>
            <a:r>
              <a:rPr lang="en-US" sz="1000" b="1" dirty="0">
                <a:solidFill>
                  <a:schemeClr val="bg1"/>
                </a:solidFill>
                <a:latin typeface="Tahoma" panose="020B0604030504040204" pitchFamily="34" charset="0"/>
                <a:ea typeface="Tahoma" panose="020B0604030504040204" pitchFamily="34" charset="0"/>
                <a:cs typeface="Tahoma" panose="020B0604030504040204" pitchFamily="34" charset="0"/>
              </a:rPr>
              <a:t>12</a:t>
            </a:r>
          </a:p>
        </p:txBody>
      </p:sp>
      <p:sp>
        <p:nvSpPr>
          <p:cNvPr id="15" name="Rectangle 14"/>
          <p:cNvSpPr/>
          <p:nvPr/>
        </p:nvSpPr>
        <p:spPr>
          <a:xfrm>
            <a:off x="4425093" y="0"/>
            <a:ext cx="3294143" cy="879676"/>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3944133" y="-103567"/>
            <a:ext cx="1022263" cy="1117102"/>
          </a:xfrm>
          <a:prstGeom prst="rect">
            <a:avLst/>
          </a:prstGeom>
          <a:effectLst>
            <a:outerShdw blurRad="50800" dist="38100" dir="8100000" algn="tr" rotWithShape="0">
              <a:prstClr val="black">
                <a:alpha val="40000"/>
              </a:prstClr>
            </a:outerShdw>
          </a:effectLst>
        </p:spPr>
      </p:pic>
      <p:sp>
        <p:nvSpPr>
          <p:cNvPr id="17" name="Title 1">
            <a:extLst>
              <a:ext uri="{FF2B5EF4-FFF2-40B4-BE49-F238E27FC236}">
                <a16:creationId xmlns:a16="http://schemas.microsoft.com/office/drawing/2014/main" id="{9ED72576-406C-4C3E-AD19-BAE23AC0C36B}"/>
              </a:ext>
            </a:extLst>
          </p:cNvPr>
          <p:cNvSpPr txBox="1">
            <a:spLocks/>
          </p:cNvSpPr>
          <p:nvPr/>
        </p:nvSpPr>
        <p:spPr>
          <a:xfrm>
            <a:off x="4153686" y="255637"/>
            <a:ext cx="469752" cy="446400"/>
          </a:xfrm>
          <a:prstGeom prst="rect">
            <a:avLst/>
          </a:prstGeom>
        </p:spPr>
        <p:txBody>
          <a:bodyPr vert="horz" lIns="91440" tIns="45720" rIns="91440" bIns="45720" rtlCol="0" anchor="t">
            <a:noAutofit/>
          </a:bodyPr>
          <a:lstStyle>
            <a:lvl1pPr algn="l" defTabSz="756300" rtl="0" eaLnBrk="1" latinLnBrk="0" hangingPunct="1">
              <a:lnSpc>
                <a:spcPct val="90000"/>
              </a:lnSpc>
              <a:spcBef>
                <a:spcPct val="0"/>
              </a:spcBef>
              <a:buNone/>
              <a:defRPr sz="3639" kern="1200">
                <a:solidFill>
                  <a:schemeClr val="tx1"/>
                </a:solidFill>
                <a:latin typeface="+mj-lt"/>
                <a:ea typeface="+mj-ea"/>
                <a:cs typeface="+mj-cs"/>
              </a:defRPr>
            </a:lvl1pPr>
          </a:lstStyle>
          <a:p>
            <a:pPr algn="ctr"/>
            <a:r>
              <a:rPr lang="en-US" sz="3000" b="1" dirty="0">
                <a:solidFill>
                  <a:srgbClr val="FF6600"/>
                </a:solidFill>
                <a:latin typeface="Tahoma" panose="020B0604030504040204" pitchFamily="34" charset="0"/>
                <a:ea typeface="Tahoma" panose="020B0604030504040204" pitchFamily="34" charset="0"/>
                <a:cs typeface="Tahoma" panose="020B0604030504040204" pitchFamily="34" charset="0"/>
              </a:rPr>
              <a:t>{{</a:t>
            </a:r>
            <a:r>
              <a:rPr lang="en-US" sz="3000" b="1" dirty="0" err="1">
                <a:solidFill>
                  <a:srgbClr val="FF6600"/>
                </a:solidFill>
                <a:latin typeface="Tahoma" panose="020B0604030504040204" pitchFamily="34" charset="0"/>
                <a:ea typeface="Tahoma" panose="020B0604030504040204" pitchFamily="34" charset="0"/>
                <a:cs typeface="Tahoma" panose="020B0604030504040204" pitchFamily="34" charset="0"/>
              </a:rPr>
              <a:t>att_num</a:t>
            </a:r>
            <a:r>
              <a:rPr lang="en-US" sz="3000" b="1" dirty="0">
                <a:solidFill>
                  <a:srgbClr val="FF6600"/>
                </a:solidFill>
                <a:latin typeface="Tahoma" panose="020B0604030504040204" pitchFamily="34" charset="0"/>
                <a:ea typeface="Tahoma" panose="020B0604030504040204" pitchFamily="34" charset="0"/>
                <a:cs typeface="Tahoma" panose="020B0604030504040204" pitchFamily="34" charset="0"/>
              </a:rPr>
              <a:t>}}</a:t>
            </a:r>
          </a:p>
        </p:txBody>
      </p:sp>
      <p:sp>
        <p:nvSpPr>
          <p:cNvPr id="2" name="Rectangle 1">
            <a:extLst>
              <a:ext uri="{FF2B5EF4-FFF2-40B4-BE49-F238E27FC236}">
                <a16:creationId xmlns:a16="http://schemas.microsoft.com/office/drawing/2014/main" id="{CD0B48CE-AF99-4B66-B499-4AD181DAD92E}"/>
              </a:ext>
            </a:extLst>
          </p:cNvPr>
          <p:cNvSpPr/>
          <p:nvPr/>
        </p:nvSpPr>
        <p:spPr>
          <a:xfrm>
            <a:off x="427354" y="6690375"/>
            <a:ext cx="6384926" cy="30660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just">
              <a:lnSpc>
                <a:spcPct val="150000"/>
              </a:lnSpc>
            </a:pPr>
            <a:r>
              <a:rPr lang="en-US" sz="12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t>{{</a:t>
            </a:r>
            <a:r>
              <a:rPr lang="en-US" sz="1200" b="0" i="0" u="none" strike="noStrike"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attitude_meaning</a:t>
            </a:r>
            <a:r>
              <a:rPr lang="en-US" sz="12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t>}}</a:t>
            </a:r>
            <a:endParaRPr lang="en-US" sz="1200" dirty="0">
              <a:latin typeface="Tahoma" panose="020B0604030504040204" pitchFamily="34" charset="0"/>
              <a:ea typeface="Tahoma" panose="020B0604030504040204" pitchFamily="34" charset="0"/>
              <a:cs typeface="Tahoma" panose="020B0604030504040204" pitchFamily="34" charset="0"/>
            </a:endParaRPr>
          </a:p>
          <a:p>
            <a:pPr algn="just">
              <a:lnSpc>
                <a:spcPct val="150000"/>
              </a:lnSpc>
            </a:pPr>
            <a:endParaRPr lang="en-US" sz="1200" dirty="0"/>
          </a:p>
        </p:txBody>
      </p:sp>
      <p:pic>
        <p:nvPicPr>
          <p:cNvPr id="7" name="Picture 6" descr="A picture containing text, person, arm&#10;&#10;Description automatically generated">
            <a:extLst>
              <a:ext uri="{FF2B5EF4-FFF2-40B4-BE49-F238E27FC236}">
                <a16:creationId xmlns:a16="http://schemas.microsoft.com/office/drawing/2014/main" id="{1298F372-79C2-4013-8A69-5DF4768D199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67" y="2474068"/>
            <a:ext cx="7721403" cy="3781425"/>
          </a:xfrm>
          <a:prstGeom prst="rect">
            <a:avLst/>
          </a:prstGeom>
        </p:spPr>
      </p:pic>
    </p:spTree>
    <p:extLst>
      <p:ext uri="{BB962C8B-B14F-4D97-AF65-F5344CB8AC3E}">
        <p14:creationId xmlns:p14="http://schemas.microsoft.com/office/powerpoint/2010/main" val="33197009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5F78619-08D6-4196-8818-BE4D6C55DF7E}"/>
              </a:ext>
            </a:extLst>
          </p:cNvPr>
          <p:cNvSpPr>
            <a:spLocks noGrp="1"/>
          </p:cNvSpPr>
          <p:nvPr>
            <p:ph idx="1"/>
          </p:nvPr>
        </p:nvSpPr>
        <p:spPr>
          <a:xfrm>
            <a:off x="571500" y="1195674"/>
            <a:ext cx="6438900" cy="1113990"/>
          </a:xfrm>
          <a:solidFill>
            <a:schemeClr val="accent2">
              <a:lumMod val="20000"/>
              <a:lumOff val="80000"/>
            </a:schemeClr>
          </a:solidFill>
        </p:spPr>
        <p:txBody>
          <a:bodyPr vert="horz" lIns="91440" tIns="45720" rIns="91440" bIns="45720" rtlCol="0" anchor="t">
            <a:noAutofit/>
          </a:bodyPr>
          <a:lstStyle/>
          <a:p>
            <a:pPr marL="0" indent="0">
              <a:lnSpc>
                <a:spcPct val="150000"/>
              </a:lnSpc>
              <a:spcBef>
                <a:spcPts val="0"/>
              </a:spcBef>
              <a:buNone/>
            </a:pPr>
            <a:r>
              <a:rPr lang="vi-VN"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Chỉ số Ngày sinh đơn giản chính là ngày trong tháng mà bạn chào đời. Nó cho bạn biết thêm một số đặc điểm tính cách của mình cũng như những tài năng và năng lực cụ thể sẽ hỗ trợ bạn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trong</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cuộc</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sống</a:t>
            </a:r>
            <a:r>
              <a:rPr lang="vi-VN"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Từ</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đó</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bạn</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lựa</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chọn</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môi</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trường</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để</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học</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hỏi</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và</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rèn</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luyện</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phát</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huy</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những</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ưu</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điểm</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của</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bản</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thân</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a:t>
            </a:r>
          </a:p>
        </p:txBody>
      </p:sp>
      <p:sp>
        <p:nvSpPr>
          <p:cNvPr id="15" name="Title 1">
            <a:extLst>
              <a:ext uri="{FF2B5EF4-FFF2-40B4-BE49-F238E27FC236}">
                <a16:creationId xmlns:a16="http://schemas.microsoft.com/office/drawing/2014/main" id="{9ED72576-406C-4C3E-AD19-BAE23AC0C36B}"/>
              </a:ext>
            </a:extLst>
          </p:cNvPr>
          <p:cNvSpPr>
            <a:spLocks noGrp="1"/>
          </p:cNvSpPr>
          <p:nvPr>
            <p:ph type="title"/>
          </p:nvPr>
        </p:nvSpPr>
        <p:spPr>
          <a:xfrm>
            <a:off x="346839" y="271834"/>
            <a:ext cx="4617047" cy="446400"/>
          </a:xfrm>
        </p:spPr>
        <p:txBody>
          <a:bodyPr anchor="t">
            <a:noAutofit/>
          </a:bodyPr>
          <a:lstStyle/>
          <a:p>
            <a:r>
              <a:rPr lang="en-US" sz="36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Chỉ</a:t>
            </a:r>
            <a:r>
              <a:rPr lang="en-US" sz="36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36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số</a:t>
            </a:r>
            <a:r>
              <a:rPr lang="en-US" sz="36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3600" b="1" dirty="0">
                <a:solidFill>
                  <a:srgbClr val="FF6600"/>
                </a:solidFill>
                <a:latin typeface="Tahoma" panose="020B0604030504040204" pitchFamily="34" charset="0"/>
                <a:ea typeface="Tahoma" panose="020B0604030504040204" pitchFamily="34" charset="0"/>
                <a:cs typeface="Tahoma" panose="020B0604030504040204" pitchFamily="34" charset="0"/>
              </a:rPr>
              <a:t>NGÀY SINH</a:t>
            </a:r>
          </a:p>
        </p:txBody>
      </p:sp>
      <p:sp>
        <p:nvSpPr>
          <p:cNvPr id="10" name="TextBox 9"/>
          <p:cNvSpPr txBox="1"/>
          <p:nvPr/>
        </p:nvSpPr>
        <p:spPr>
          <a:xfrm>
            <a:off x="6812280" y="10191324"/>
            <a:ext cx="765810" cy="246221"/>
          </a:xfrm>
          <a:prstGeom prst="rect">
            <a:avLst/>
          </a:prstGeom>
          <a:noFill/>
        </p:spPr>
        <p:txBody>
          <a:bodyPr wrap="square" rtlCol="0">
            <a:spAutoFit/>
          </a:bodyPr>
          <a:lstStyle/>
          <a:p>
            <a:pPr algn="ctr"/>
            <a:r>
              <a:rPr lang="en-US" sz="1000" b="1" dirty="0">
                <a:solidFill>
                  <a:schemeClr val="bg1"/>
                </a:solidFill>
                <a:latin typeface="Tahoma" panose="020B0604030504040204" pitchFamily="34" charset="0"/>
                <a:ea typeface="Tahoma" panose="020B0604030504040204" pitchFamily="34" charset="0"/>
                <a:cs typeface="Tahoma" panose="020B0604030504040204" pitchFamily="34" charset="0"/>
              </a:rPr>
              <a:t>13</a:t>
            </a:r>
          </a:p>
        </p:txBody>
      </p:sp>
      <p:sp>
        <p:nvSpPr>
          <p:cNvPr id="12" name="Rectangle 11"/>
          <p:cNvSpPr/>
          <p:nvPr/>
        </p:nvSpPr>
        <p:spPr>
          <a:xfrm>
            <a:off x="5137477" y="0"/>
            <a:ext cx="2815678" cy="879676"/>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4656516" y="-103567"/>
            <a:ext cx="1022263" cy="1117102"/>
          </a:xfrm>
          <a:prstGeom prst="rect">
            <a:avLst/>
          </a:prstGeom>
          <a:effectLst>
            <a:outerShdw blurRad="50800" dist="38100" dir="8100000" algn="tr" rotWithShape="0">
              <a:prstClr val="black">
                <a:alpha val="40000"/>
              </a:prstClr>
            </a:outerShdw>
          </a:effectLst>
        </p:spPr>
      </p:pic>
      <p:sp>
        <p:nvSpPr>
          <p:cNvPr id="14" name="Title 1">
            <a:extLst>
              <a:ext uri="{FF2B5EF4-FFF2-40B4-BE49-F238E27FC236}">
                <a16:creationId xmlns:a16="http://schemas.microsoft.com/office/drawing/2014/main" id="{9ED72576-406C-4C3E-AD19-BAE23AC0C36B}"/>
              </a:ext>
            </a:extLst>
          </p:cNvPr>
          <p:cNvSpPr txBox="1">
            <a:spLocks/>
          </p:cNvSpPr>
          <p:nvPr/>
        </p:nvSpPr>
        <p:spPr>
          <a:xfrm>
            <a:off x="4803105" y="313285"/>
            <a:ext cx="641741" cy="446400"/>
          </a:xfrm>
          <a:prstGeom prst="rect">
            <a:avLst/>
          </a:prstGeom>
        </p:spPr>
        <p:txBody>
          <a:bodyPr vert="horz" lIns="91440" tIns="45720" rIns="91440" bIns="45720" rtlCol="0" anchor="t">
            <a:noAutofit/>
          </a:bodyPr>
          <a:lstStyle>
            <a:lvl1pPr algn="l" defTabSz="756300" rtl="0" eaLnBrk="1" latinLnBrk="0" hangingPunct="1">
              <a:lnSpc>
                <a:spcPct val="90000"/>
              </a:lnSpc>
              <a:spcBef>
                <a:spcPct val="0"/>
              </a:spcBef>
              <a:buNone/>
              <a:defRPr sz="3639" kern="1200">
                <a:solidFill>
                  <a:schemeClr val="tx1"/>
                </a:solidFill>
                <a:latin typeface="+mj-lt"/>
                <a:ea typeface="+mj-ea"/>
                <a:cs typeface="+mj-cs"/>
              </a:defRPr>
            </a:lvl1pPr>
          </a:lstStyle>
          <a:p>
            <a:pPr algn="ctr"/>
            <a:r>
              <a:rPr lang="en-US" sz="2800" b="1" dirty="0">
                <a:solidFill>
                  <a:srgbClr val="FF6600"/>
                </a:solidFill>
                <a:latin typeface="Tahoma" panose="020B0604030504040204" pitchFamily="34" charset="0"/>
                <a:ea typeface="Tahoma" panose="020B0604030504040204" pitchFamily="34" charset="0"/>
                <a:cs typeface="Tahoma" panose="020B0604030504040204" pitchFamily="34" charset="0"/>
              </a:rPr>
              <a:t>{{</a:t>
            </a:r>
            <a:r>
              <a:rPr lang="en-US" sz="2800" b="1" dirty="0" err="1">
                <a:solidFill>
                  <a:srgbClr val="FF6600"/>
                </a:solidFill>
                <a:latin typeface="Tahoma" panose="020B0604030504040204" pitchFamily="34" charset="0"/>
                <a:ea typeface="Tahoma" panose="020B0604030504040204" pitchFamily="34" charset="0"/>
                <a:cs typeface="Tahoma" panose="020B0604030504040204" pitchFamily="34" charset="0"/>
              </a:rPr>
              <a:t>bd_num</a:t>
            </a:r>
            <a:r>
              <a:rPr lang="en-US" sz="2800" b="1" dirty="0">
                <a:solidFill>
                  <a:srgbClr val="FF6600"/>
                </a:solidFill>
                <a:latin typeface="Tahoma" panose="020B0604030504040204" pitchFamily="34" charset="0"/>
                <a:ea typeface="Tahoma" panose="020B0604030504040204" pitchFamily="34" charset="0"/>
                <a:cs typeface="Tahoma" panose="020B0604030504040204" pitchFamily="34" charset="0"/>
              </a:rPr>
              <a:t>}}</a:t>
            </a:r>
          </a:p>
        </p:txBody>
      </p:sp>
      <p:sp>
        <p:nvSpPr>
          <p:cNvPr id="11" name="Rectangle 10">
            <a:extLst>
              <a:ext uri="{FF2B5EF4-FFF2-40B4-BE49-F238E27FC236}">
                <a16:creationId xmlns:a16="http://schemas.microsoft.com/office/drawing/2014/main" id="{3711CCAF-961F-4451-BD81-B72A515D3943}"/>
              </a:ext>
            </a:extLst>
          </p:cNvPr>
          <p:cNvSpPr/>
          <p:nvPr/>
        </p:nvSpPr>
        <p:spPr>
          <a:xfrm>
            <a:off x="571500" y="6729605"/>
            <a:ext cx="6438900" cy="30660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just">
              <a:lnSpc>
                <a:spcPct val="150000"/>
              </a:lnSpc>
            </a:pPr>
            <a:r>
              <a:rPr lang="en-US" sz="120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a:t>
            </a:r>
            <a:r>
              <a:rPr lang="en-US" sz="120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birthdate_day_meaning</a:t>
            </a:r>
            <a:r>
              <a:rPr lang="en-US" sz="120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a:t>
            </a:r>
            <a:endParaRPr lang="en-US" sz="1200" dirty="0">
              <a:latin typeface="Tahoma" panose="020B0604030504040204" pitchFamily="34" charset="0"/>
              <a:ea typeface="Tahoma" panose="020B0604030504040204" pitchFamily="34" charset="0"/>
              <a:cs typeface="Tahoma" panose="020B0604030504040204" pitchFamily="34" charset="0"/>
            </a:endParaRPr>
          </a:p>
          <a:p>
            <a:pPr algn="just">
              <a:lnSpc>
                <a:spcPct val="150000"/>
              </a:lnSpc>
            </a:pPr>
            <a:endParaRPr lang="en-US" sz="1200" dirty="0"/>
          </a:p>
        </p:txBody>
      </p:sp>
      <p:pic>
        <p:nvPicPr>
          <p:cNvPr id="6" name="Picture 5" descr="Application&#10;&#10;Description automatically generated">
            <a:extLst>
              <a:ext uri="{FF2B5EF4-FFF2-40B4-BE49-F238E27FC236}">
                <a16:creationId xmlns:a16="http://schemas.microsoft.com/office/drawing/2014/main" id="{6748BE1B-C568-4612-ADF6-9A3DE87034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6" y="2787104"/>
            <a:ext cx="7562850" cy="3639794"/>
          </a:xfrm>
          <a:prstGeom prst="rect">
            <a:avLst/>
          </a:prstGeom>
        </p:spPr>
      </p:pic>
    </p:spTree>
    <p:extLst>
      <p:ext uri="{BB962C8B-B14F-4D97-AF65-F5344CB8AC3E}">
        <p14:creationId xmlns:p14="http://schemas.microsoft.com/office/powerpoint/2010/main" val="7285755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5F78619-08D6-4196-8818-BE4D6C55DF7E}"/>
              </a:ext>
            </a:extLst>
          </p:cNvPr>
          <p:cNvSpPr>
            <a:spLocks noGrp="1"/>
          </p:cNvSpPr>
          <p:nvPr>
            <p:ph idx="1"/>
          </p:nvPr>
        </p:nvSpPr>
        <p:spPr>
          <a:xfrm>
            <a:off x="411821" y="1158998"/>
            <a:ext cx="6631700" cy="1061048"/>
          </a:xfrm>
        </p:spPr>
        <p:txBody>
          <a:bodyPr>
            <a:noAutofit/>
          </a:bodyPr>
          <a:lstStyle/>
          <a:p>
            <a:pPr marL="0" indent="0" algn="just">
              <a:lnSpc>
                <a:spcPct val="150000"/>
              </a:lnSpc>
              <a:spcBef>
                <a:spcPts val="0"/>
              </a:spcBef>
              <a:buNone/>
            </a:pPr>
            <a:r>
              <a:rPr lang="en-US" sz="1100" b="0" i="0" dirty="0" err="1">
                <a:effectLst/>
                <a:latin typeface="Tahoma" panose="020B0604030504040204" pitchFamily="34" charset="0"/>
                <a:ea typeface="Tahoma" panose="020B0604030504040204" pitchFamily="34" charset="0"/>
                <a:cs typeface="Tahoma" panose="020B0604030504040204" pitchFamily="34" charset="0"/>
              </a:rPr>
              <a:t>Các</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Chỉ</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số</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Rèn</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luyện</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thể</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hiện</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những</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điểm</a:t>
            </a:r>
            <a:r>
              <a:rPr lang="en-US" sz="1100" dirty="0">
                <a:latin typeface="Tahoma" panose="020B0604030504040204" pitchFamily="34" charset="0"/>
                <a:ea typeface="Tahoma" panose="020B0604030504040204" pitchFamily="34" charset="0"/>
                <a:cs typeface="Tahoma" panose="020B0604030504040204" pitchFamily="34" charset="0"/>
              </a:rPr>
              <a:t> </a:t>
            </a:r>
            <a:r>
              <a:rPr lang="en-US" sz="1100" dirty="0" err="1">
                <a:latin typeface="Tahoma" panose="020B0604030504040204" pitchFamily="34" charset="0"/>
                <a:ea typeface="Tahoma" panose="020B0604030504040204" pitchFamily="34" charset="0"/>
                <a:cs typeface="Tahoma" panose="020B0604030504040204" pitchFamily="34" charset="0"/>
              </a:rPr>
              <a:t>cần</a:t>
            </a:r>
            <a:r>
              <a:rPr lang="en-US" sz="1100" dirty="0">
                <a:latin typeface="Tahoma" panose="020B0604030504040204" pitchFamily="34" charset="0"/>
                <a:ea typeface="Tahoma" panose="020B0604030504040204" pitchFamily="34" charset="0"/>
                <a:cs typeface="Tahoma" panose="020B0604030504040204" pitchFamily="34" charset="0"/>
              </a:rPr>
              <a:t> </a:t>
            </a:r>
            <a:r>
              <a:rPr lang="en-US" sz="1100" dirty="0" err="1">
                <a:latin typeface="Tahoma" panose="020B0604030504040204" pitchFamily="34" charset="0"/>
                <a:ea typeface="Tahoma" panose="020B0604030504040204" pitchFamily="34" charset="0"/>
                <a:cs typeface="Tahoma" panose="020B0604030504040204" pitchFamily="34" charset="0"/>
              </a:rPr>
              <a:t>cải</a:t>
            </a:r>
            <a:r>
              <a:rPr lang="en-US" sz="1100" dirty="0">
                <a:latin typeface="Tahoma" panose="020B0604030504040204" pitchFamily="34" charset="0"/>
                <a:ea typeface="Tahoma" panose="020B0604030504040204" pitchFamily="34" charset="0"/>
                <a:cs typeface="Tahoma" panose="020B0604030504040204" pitchFamily="34" charset="0"/>
              </a:rPr>
              <a:t> </a:t>
            </a:r>
            <a:r>
              <a:rPr lang="en-US" sz="1100" dirty="0" err="1">
                <a:latin typeface="Tahoma" panose="020B0604030504040204" pitchFamily="34" charset="0"/>
                <a:ea typeface="Tahoma" panose="020B0604030504040204" pitchFamily="34" charset="0"/>
                <a:cs typeface="Tahoma" panose="020B0604030504040204" pitchFamily="34" charset="0"/>
              </a:rPr>
              <a:t>thiện</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mà</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bạn</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cần</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quan</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tâm</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học</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tập</a:t>
            </a:r>
            <a:r>
              <a:rPr lang="en-US" sz="1100" dirty="0">
                <a:latin typeface="Tahoma" panose="020B0604030504040204" pitchFamily="34" charset="0"/>
                <a:ea typeface="Tahoma" panose="020B0604030504040204" pitchFamily="34" charset="0"/>
                <a:cs typeface="Tahoma" panose="020B0604030504040204" pitchFamily="34" charset="0"/>
              </a:rPr>
              <a:t> </a:t>
            </a:r>
            <a:r>
              <a:rPr lang="en-US" sz="1100" dirty="0" err="1">
                <a:latin typeface="Tahoma" panose="020B0604030504040204" pitchFamily="34" charset="0"/>
                <a:ea typeface="Tahoma" panose="020B0604030504040204" pitchFamily="34" charset="0"/>
                <a:cs typeface="Tahoma" panose="020B0604030504040204" pitchFamily="34" charset="0"/>
              </a:rPr>
              <a:t>và</a:t>
            </a:r>
            <a:r>
              <a:rPr lang="en-US" sz="1100" dirty="0">
                <a:latin typeface="Tahoma" panose="020B0604030504040204" pitchFamily="34" charset="0"/>
                <a:ea typeface="Tahoma" panose="020B0604030504040204" pitchFamily="34" charset="0"/>
                <a:cs typeface="Tahoma" panose="020B0604030504040204" pitchFamily="34" charset="0"/>
              </a:rPr>
              <a:t> </a:t>
            </a:r>
            <a:r>
              <a:rPr lang="en-US" sz="1100" dirty="0" err="1">
                <a:latin typeface="Tahoma" panose="020B0604030504040204" pitchFamily="34" charset="0"/>
                <a:ea typeface="Tahoma" panose="020B0604030504040204" pitchFamily="34" charset="0"/>
                <a:cs typeface="Tahoma" panose="020B0604030504040204" pitchFamily="34" charset="0"/>
              </a:rPr>
              <a:t>rèn</a:t>
            </a:r>
            <a:r>
              <a:rPr lang="en-US" sz="1100" dirty="0">
                <a:latin typeface="Tahoma" panose="020B0604030504040204" pitchFamily="34" charset="0"/>
                <a:ea typeface="Tahoma" panose="020B0604030504040204" pitchFamily="34" charset="0"/>
                <a:cs typeface="Tahoma" panose="020B0604030504040204" pitchFamily="34" charset="0"/>
              </a:rPr>
              <a:t> </a:t>
            </a:r>
            <a:r>
              <a:rPr lang="en-US" sz="1100" dirty="0" err="1">
                <a:latin typeface="Tahoma" panose="020B0604030504040204" pitchFamily="34" charset="0"/>
                <a:ea typeface="Tahoma" panose="020B0604030504040204" pitchFamily="34" charset="0"/>
                <a:cs typeface="Tahoma" panose="020B0604030504040204" pitchFamily="34" charset="0"/>
              </a:rPr>
              <a:t>luyện</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Có</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một</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số</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có</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nhiều</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điểm</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cần</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rèn</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luyện</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trong</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khi</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một</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số</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khác</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không</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có</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Tuy</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là</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vậy</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những</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bạn</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không</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có</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Chỉ</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số</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Rèn</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luyện</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cũng</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cần</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liên</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tục</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học</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tập</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và</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phát</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triển</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chuyên</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môn</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để</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thuận</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lợi</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và</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nhanh</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chóng</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chinh</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phục</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đỉnh</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cao</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trong</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công</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việc</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cũng</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như</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cuộc</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sống</a:t>
            </a:r>
            <a:r>
              <a:rPr lang="en-US" sz="1100" b="0" i="0" dirty="0">
                <a:effectLst/>
                <a:latin typeface="Tahoma" panose="020B0604030504040204" pitchFamily="34" charset="0"/>
                <a:ea typeface="Tahoma" panose="020B0604030504040204" pitchFamily="34" charset="0"/>
                <a:cs typeface="Tahoma" panose="020B0604030504040204" pitchFamily="34" charset="0"/>
              </a:rPr>
              <a:t>.</a:t>
            </a:r>
            <a:endParaRPr lang="en-US" sz="1100" dirty="0">
              <a:latin typeface="Tahoma" panose="020B0604030504040204" pitchFamily="34" charset="0"/>
              <a:ea typeface="Tahoma" panose="020B0604030504040204" pitchFamily="34" charset="0"/>
              <a:cs typeface="Tahoma" panose="020B0604030504040204" pitchFamily="34" charset="0"/>
            </a:endParaRPr>
          </a:p>
          <a:p>
            <a:pPr marL="0" indent="0" algn="just">
              <a:lnSpc>
                <a:spcPct val="150000"/>
              </a:lnSpc>
              <a:spcBef>
                <a:spcPts val="0"/>
              </a:spcBef>
              <a:buNone/>
            </a:pPr>
            <a:endParaRPr lang="en-US" sz="1100" dirty="0">
              <a:latin typeface="Tahoma" panose="020B0604030504040204" pitchFamily="34" charset="0"/>
              <a:ea typeface="Tahoma" panose="020B0604030504040204" pitchFamily="34" charset="0"/>
              <a:cs typeface="Tahoma" panose="020B0604030504040204" pitchFamily="34" charset="0"/>
            </a:endParaRPr>
          </a:p>
        </p:txBody>
      </p:sp>
      <p:sp>
        <p:nvSpPr>
          <p:cNvPr id="14" name="Title 1">
            <a:extLst>
              <a:ext uri="{FF2B5EF4-FFF2-40B4-BE49-F238E27FC236}">
                <a16:creationId xmlns:a16="http://schemas.microsoft.com/office/drawing/2014/main" id="{9ED72576-406C-4C3E-AD19-BAE23AC0C36B}"/>
              </a:ext>
            </a:extLst>
          </p:cNvPr>
          <p:cNvSpPr>
            <a:spLocks noGrp="1"/>
          </p:cNvSpPr>
          <p:nvPr>
            <p:ph type="title"/>
          </p:nvPr>
        </p:nvSpPr>
        <p:spPr>
          <a:xfrm>
            <a:off x="346839" y="246433"/>
            <a:ext cx="4617047" cy="912803"/>
          </a:xfrm>
        </p:spPr>
        <p:txBody>
          <a:bodyPr anchor="t">
            <a:noAutofit/>
          </a:bodyPr>
          <a:lstStyle/>
          <a:p>
            <a:pPr>
              <a:lnSpc>
                <a:spcPct val="110000"/>
              </a:lnSpc>
            </a:pPr>
            <a:r>
              <a:rPr lang="en-US" sz="36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Chỉ</a:t>
            </a:r>
            <a:r>
              <a:rPr lang="en-US" sz="36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36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số</a:t>
            </a:r>
            <a:r>
              <a:rPr lang="en-US" sz="36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3600" b="1" dirty="0">
                <a:solidFill>
                  <a:srgbClr val="FF6600"/>
                </a:solidFill>
                <a:latin typeface="Tahoma" panose="020B0604030504040204" pitchFamily="34" charset="0"/>
                <a:ea typeface="Tahoma" panose="020B0604030504040204" pitchFamily="34" charset="0"/>
                <a:cs typeface="Tahoma" panose="020B0604030504040204" pitchFamily="34" charset="0"/>
              </a:rPr>
              <a:t>RÈN LUYỆN</a:t>
            </a:r>
          </a:p>
        </p:txBody>
      </p:sp>
      <p:sp>
        <p:nvSpPr>
          <p:cNvPr id="9" name="TextBox 8"/>
          <p:cNvSpPr txBox="1"/>
          <p:nvPr/>
        </p:nvSpPr>
        <p:spPr>
          <a:xfrm>
            <a:off x="6954403" y="10195013"/>
            <a:ext cx="608447" cy="244388"/>
          </a:xfrm>
          <a:prstGeom prst="rect">
            <a:avLst/>
          </a:prstGeom>
          <a:noFill/>
        </p:spPr>
        <p:txBody>
          <a:bodyPr wrap="square" rtlCol="0">
            <a:spAutoFit/>
          </a:bodyPr>
          <a:lstStyle/>
          <a:p>
            <a:pPr algn="ctr"/>
            <a:r>
              <a:rPr lang="en-US" sz="1000" b="1" dirty="0">
                <a:solidFill>
                  <a:schemeClr val="bg1"/>
                </a:solidFill>
                <a:latin typeface="Tahoma" panose="020B0604030504040204" pitchFamily="34" charset="0"/>
                <a:ea typeface="Tahoma" panose="020B0604030504040204" pitchFamily="34" charset="0"/>
                <a:cs typeface="Tahoma" panose="020B0604030504040204" pitchFamily="34" charset="0"/>
              </a:rPr>
              <a:t>14</a:t>
            </a:r>
          </a:p>
        </p:txBody>
      </p:sp>
      <p:sp>
        <p:nvSpPr>
          <p:cNvPr id="23" name="Title 1">
            <a:extLst>
              <a:ext uri="{FF2B5EF4-FFF2-40B4-BE49-F238E27FC236}">
                <a16:creationId xmlns:a16="http://schemas.microsoft.com/office/drawing/2014/main" id="{BB4E0E05-49DC-4DA1-9442-9532DEE3236C}"/>
              </a:ext>
            </a:extLst>
          </p:cNvPr>
          <p:cNvSpPr txBox="1">
            <a:spLocks/>
          </p:cNvSpPr>
          <p:nvPr/>
        </p:nvSpPr>
        <p:spPr>
          <a:xfrm>
            <a:off x="1906279" y="8246195"/>
            <a:ext cx="469752" cy="446400"/>
          </a:xfrm>
          <a:prstGeom prst="rect">
            <a:avLst/>
          </a:prstGeom>
        </p:spPr>
        <p:txBody>
          <a:bodyPr vert="horz" lIns="91440" tIns="45720" rIns="91440" bIns="45720" rtlCol="0" anchor="t">
            <a:noAutofit/>
          </a:bodyPr>
          <a:lstStyle>
            <a:lvl1pPr algn="l" defTabSz="756300" rtl="0" eaLnBrk="1" latinLnBrk="0" hangingPunct="1">
              <a:lnSpc>
                <a:spcPct val="90000"/>
              </a:lnSpc>
              <a:spcBef>
                <a:spcPct val="0"/>
              </a:spcBef>
              <a:buNone/>
              <a:defRPr sz="3639" kern="1200">
                <a:solidFill>
                  <a:schemeClr val="tx1"/>
                </a:solidFill>
                <a:latin typeface="+mj-lt"/>
                <a:ea typeface="+mj-ea"/>
                <a:cs typeface="+mj-cs"/>
              </a:defRPr>
            </a:lvl1pPr>
          </a:lstStyle>
          <a:p>
            <a:pPr algn="ctr"/>
            <a:endParaRPr lang="en-US" sz="1600" b="1" dirty="0">
              <a:solidFill>
                <a:srgbClr val="FF6600"/>
              </a:solidFill>
              <a:latin typeface="Tahoma" panose="020B0604030504040204" pitchFamily="34" charset="0"/>
              <a:ea typeface="Tahoma" panose="020B0604030504040204" pitchFamily="34" charset="0"/>
              <a:cs typeface="Tahoma" panose="020B0604030504040204" pitchFamily="34" charset="0"/>
            </a:endParaRPr>
          </a:p>
        </p:txBody>
      </p:sp>
      <p:sp>
        <p:nvSpPr>
          <p:cNvPr id="31" name="Rectangle 30">
            <a:extLst>
              <a:ext uri="{FF2B5EF4-FFF2-40B4-BE49-F238E27FC236}">
                <a16:creationId xmlns:a16="http://schemas.microsoft.com/office/drawing/2014/main" id="{83B46F42-8014-4A5A-80C2-30808900EF1E}"/>
              </a:ext>
            </a:extLst>
          </p:cNvPr>
          <p:cNvSpPr/>
          <p:nvPr/>
        </p:nvSpPr>
        <p:spPr>
          <a:xfrm>
            <a:off x="5143500" y="0"/>
            <a:ext cx="2419350" cy="879676"/>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Tahoma" panose="020B0604030504040204" pitchFamily="34" charset="0"/>
              <a:ea typeface="Tahoma" panose="020B0604030504040204" pitchFamily="34" charset="0"/>
              <a:cs typeface="Tahoma" panose="020B0604030504040204" pitchFamily="34" charset="0"/>
            </a:endParaRPr>
          </a:p>
        </p:txBody>
      </p:sp>
      <p:pic>
        <p:nvPicPr>
          <p:cNvPr id="12" name="Picture 11">
            <a:extLst>
              <a:ext uri="{FF2B5EF4-FFF2-40B4-BE49-F238E27FC236}">
                <a16:creationId xmlns:a16="http://schemas.microsoft.com/office/drawing/2014/main" id="{777270F5-8B97-443C-B13A-7E2F3B153255}"/>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4657768" y="-118713"/>
            <a:ext cx="1022263" cy="1117102"/>
          </a:xfrm>
          <a:prstGeom prst="rect">
            <a:avLst/>
          </a:prstGeom>
          <a:effectLst>
            <a:outerShdw blurRad="50800" dist="38100" dir="8100000" algn="tr" rotWithShape="0">
              <a:prstClr val="black">
                <a:alpha val="40000"/>
              </a:prstClr>
            </a:outerShdw>
          </a:effectLst>
        </p:spPr>
      </p:pic>
      <p:sp>
        <p:nvSpPr>
          <p:cNvPr id="15" name="Title 1">
            <a:extLst>
              <a:ext uri="{FF2B5EF4-FFF2-40B4-BE49-F238E27FC236}">
                <a16:creationId xmlns:a16="http://schemas.microsoft.com/office/drawing/2014/main" id="{901536F9-614C-4CF3-B46F-76BE2CA6A388}"/>
              </a:ext>
            </a:extLst>
          </p:cNvPr>
          <p:cNvSpPr txBox="1">
            <a:spLocks/>
          </p:cNvSpPr>
          <p:nvPr/>
        </p:nvSpPr>
        <p:spPr>
          <a:xfrm>
            <a:off x="5449618" y="216638"/>
            <a:ext cx="1979882" cy="535837"/>
          </a:xfrm>
          <a:prstGeom prst="rect">
            <a:avLst/>
          </a:prstGeom>
        </p:spPr>
        <p:txBody>
          <a:bodyPr vert="horz" lIns="91440" tIns="45720" rIns="91440" bIns="45720" rtlCol="0" anchor="ctr">
            <a:noAutofit/>
          </a:bodyPr>
          <a:lstStyle>
            <a:lvl1pPr algn="l" defTabSz="756300" rtl="0" eaLnBrk="1" latinLnBrk="0" hangingPunct="1">
              <a:lnSpc>
                <a:spcPct val="90000"/>
              </a:lnSpc>
              <a:spcBef>
                <a:spcPct val="0"/>
              </a:spcBef>
              <a:buNone/>
              <a:defRPr sz="3639" kern="1200">
                <a:solidFill>
                  <a:schemeClr val="tx1"/>
                </a:solidFill>
                <a:latin typeface="+mj-lt"/>
                <a:ea typeface="+mj-ea"/>
                <a:cs typeface="+mj-cs"/>
              </a:defRPr>
            </a:lvl1pPr>
          </a:lstStyle>
          <a:p>
            <a:pPr algn="ctr"/>
            <a:r>
              <a:rPr lang="en-US" sz="3000" b="1" dirty="0">
                <a:solidFill>
                  <a:schemeClr val="bg1"/>
                </a:solidFill>
                <a:latin typeface="Tahoma" panose="020B0604030504040204" pitchFamily="34" charset="0"/>
                <a:ea typeface="Tahoma" panose="020B0604030504040204" pitchFamily="34" charset="0"/>
                <a:cs typeface="Tahoma" panose="020B0604030504040204" pitchFamily="34" charset="0"/>
              </a:rPr>
              <a:t>{{</a:t>
            </a:r>
            <a:r>
              <a:rPr lang="en-US" sz="3000" b="1" dirty="0" err="1">
                <a:solidFill>
                  <a:schemeClr val="bg1"/>
                </a:solidFill>
                <a:latin typeface="Tahoma" panose="020B0604030504040204" pitchFamily="34" charset="0"/>
                <a:ea typeface="Tahoma" panose="020B0604030504040204" pitchFamily="34" charset="0"/>
                <a:cs typeface="Tahoma" panose="020B0604030504040204" pitchFamily="34" charset="0"/>
              </a:rPr>
              <a:t>miss_num</a:t>
            </a:r>
            <a:r>
              <a:rPr lang="en-US" sz="3000" b="1" dirty="0">
                <a:solidFill>
                  <a:schemeClr val="bg1"/>
                </a:solidFill>
                <a:latin typeface="Tahoma" panose="020B0604030504040204" pitchFamily="34" charset="0"/>
                <a:ea typeface="Tahoma" panose="020B0604030504040204" pitchFamily="34" charset="0"/>
                <a:cs typeface="Tahoma" panose="020B0604030504040204" pitchFamily="34" charset="0"/>
              </a:rPr>
              <a:t>}}</a:t>
            </a:r>
          </a:p>
        </p:txBody>
      </p:sp>
      <p:pic>
        <p:nvPicPr>
          <p:cNvPr id="6" name="Picture 5" descr="Graphical user interface, website&#10;&#10;Description automatically generated">
            <a:extLst>
              <a:ext uri="{FF2B5EF4-FFF2-40B4-BE49-F238E27FC236}">
                <a16:creationId xmlns:a16="http://schemas.microsoft.com/office/drawing/2014/main" id="{A130F755-2E15-4F70-8E95-E5D5F1C7265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2689" y="2605301"/>
            <a:ext cx="1828711" cy="7405894"/>
          </a:xfrm>
          <a:prstGeom prst="rect">
            <a:avLst/>
          </a:prstGeom>
        </p:spPr>
      </p:pic>
      <p:sp>
        <p:nvSpPr>
          <p:cNvPr id="7" name="Rectangle 6">
            <a:extLst>
              <a:ext uri="{FF2B5EF4-FFF2-40B4-BE49-F238E27FC236}">
                <a16:creationId xmlns:a16="http://schemas.microsoft.com/office/drawing/2014/main" id="{92161C03-A52E-4FAB-BDAB-3243961E4661}"/>
              </a:ext>
            </a:extLst>
          </p:cNvPr>
          <p:cNvSpPr/>
          <p:nvPr/>
        </p:nvSpPr>
        <p:spPr>
          <a:xfrm>
            <a:off x="2533650" y="2525150"/>
            <a:ext cx="4420753" cy="18494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just">
              <a:lnSpc>
                <a:spcPct val="150000"/>
              </a:lnSpc>
            </a:pPr>
            <a:r>
              <a:rPr lang="en-US" sz="1200" dirty="0">
                <a:solidFill>
                  <a:schemeClr val="bg2">
                    <a:lumMod val="10000"/>
                  </a:schemeClr>
                </a:solidFill>
                <a:latin typeface="Tahoma" panose="020B0604030504040204" pitchFamily="34" charset="0"/>
                <a:ea typeface="Tahoma" panose="020B0604030504040204" pitchFamily="34" charset="0"/>
                <a:cs typeface="Tahoma" panose="020B0604030504040204" pitchFamily="34" charset="0"/>
              </a:rPr>
              <a:t>{{miss_num_1_meaning}}</a:t>
            </a:r>
          </a:p>
          <a:p>
            <a:pPr algn="just">
              <a:lnSpc>
                <a:spcPct val="150000"/>
              </a:lnSpc>
            </a:pPr>
            <a:endParaRPr lang="en-US" sz="1200" dirty="0">
              <a:solidFill>
                <a:schemeClr val="bg2">
                  <a:lumMod val="10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17" name="Rectangle 16">
            <a:extLst>
              <a:ext uri="{FF2B5EF4-FFF2-40B4-BE49-F238E27FC236}">
                <a16:creationId xmlns:a16="http://schemas.microsoft.com/office/drawing/2014/main" id="{E97684DB-790A-4120-B4DD-91FF53DB32AB}"/>
              </a:ext>
            </a:extLst>
          </p:cNvPr>
          <p:cNvSpPr/>
          <p:nvPr/>
        </p:nvSpPr>
        <p:spPr>
          <a:xfrm>
            <a:off x="2533607" y="4412343"/>
            <a:ext cx="4420753" cy="18494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just">
              <a:lnSpc>
                <a:spcPct val="150000"/>
              </a:lnSpc>
            </a:pPr>
            <a:r>
              <a:rPr lang="en-US" sz="1200" dirty="0">
                <a:solidFill>
                  <a:schemeClr val="bg2">
                    <a:lumMod val="10000"/>
                  </a:schemeClr>
                </a:solidFill>
                <a:latin typeface="Tahoma" panose="020B0604030504040204" pitchFamily="34" charset="0"/>
                <a:ea typeface="Tahoma" panose="020B0604030504040204" pitchFamily="34" charset="0"/>
                <a:cs typeface="Tahoma" panose="020B0604030504040204" pitchFamily="34" charset="0"/>
              </a:rPr>
              <a:t>{{miss_num_2_meaning}}</a:t>
            </a:r>
          </a:p>
          <a:p>
            <a:pPr algn="just">
              <a:lnSpc>
                <a:spcPct val="150000"/>
              </a:lnSpc>
            </a:pPr>
            <a:endParaRPr lang="en-US" sz="1200" dirty="0">
              <a:solidFill>
                <a:schemeClr val="bg2">
                  <a:lumMod val="10000"/>
                </a:schemeClr>
              </a:solidFill>
              <a:latin typeface="Tahoma" panose="020B0604030504040204" pitchFamily="34" charset="0"/>
              <a:ea typeface="Tahoma" panose="020B0604030504040204" pitchFamily="34" charset="0"/>
              <a:cs typeface="Tahoma" panose="020B0604030504040204" pitchFamily="34" charset="0"/>
            </a:endParaRPr>
          </a:p>
          <a:p>
            <a:pPr algn="just">
              <a:lnSpc>
                <a:spcPct val="150000"/>
              </a:lnSpc>
            </a:pPr>
            <a:endParaRPr lang="en-US" sz="1200" dirty="0">
              <a:solidFill>
                <a:schemeClr val="bg2">
                  <a:lumMod val="10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18" name="Rectangle 17">
            <a:extLst>
              <a:ext uri="{FF2B5EF4-FFF2-40B4-BE49-F238E27FC236}">
                <a16:creationId xmlns:a16="http://schemas.microsoft.com/office/drawing/2014/main" id="{0FB65158-0851-4E29-A0EA-072D68B0EABF}"/>
              </a:ext>
            </a:extLst>
          </p:cNvPr>
          <p:cNvSpPr/>
          <p:nvPr/>
        </p:nvSpPr>
        <p:spPr>
          <a:xfrm>
            <a:off x="2533606" y="6292802"/>
            <a:ext cx="4420753" cy="18494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just">
              <a:lnSpc>
                <a:spcPct val="150000"/>
              </a:lnSpc>
            </a:pPr>
            <a:r>
              <a:rPr lang="en-US" sz="1200" dirty="0">
                <a:solidFill>
                  <a:schemeClr val="bg2">
                    <a:lumMod val="10000"/>
                  </a:schemeClr>
                </a:solidFill>
                <a:latin typeface="Tahoma" panose="020B0604030504040204" pitchFamily="34" charset="0"/>
                <a:ea typeface="Tahoma" panose="020B0604030504040204" pitchFamily="34" charset="0"/>
                <a:cs typeface="Tahoma" panose="020B0604030504040204" pitchFamily="34" charset="0"/>
              </a:rPr>
              <a:t>{{miss_num_3_meaning}}</a:t>
            </a:r>
          </a:p>
          <a:p>
            <a:pPr algn="just">
              <a:lnSpc>
                <a:spcPct val="150000"/>
              </a:lnSpc>
            </a:pPr>
            <a:endParaRPr lang="en-US" sz="1200" dirty="0">
              <a:solidFill>
                <a:schemeClr val="bg2">
                  <a:lumMod val="10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19" name="Rectangle 18">
            <a:extLst>
              <a:ext uri="{FF2B5EF4-FFF2-40B4-BE49-F238E27FC236}">
                <a16:creationId xmlns:a16="http://schemas.microsoft.com/office/drawing/2014/main" id="{EDA21C74-A5FC-4159-BCD7-89EB64ABE6F4}"/>
              </a:ext>
            </a:extLst>
          </p:cNvPr>
          <p:cNvSpPr/>
          <p:nvPr/>
        </p:nvSpPr>
        <p:spPr>
          <a:xfrm>
            <a:off x="2551102" y="8161703"/>
            <a:ext cx="4420753" cy="18494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just">
              <a:lnSpc>
                <a:spcPct val="150000"/>
              </a:lnSpc>
            </a:pPr>
            <a:r>
              <a:rPr lang="en-US" sz="1200" dirty="0">
                <a:solidFill>
                  <a:schemeClr val="bg2">
                    <a:lumMod val="10000"/>
                  </a:schemeClr>
                </a:solidFill>
                <a:latin typeface="Tahoma" panose="020B0604030504040204" pitchFamily="34" charset="0"/>
                <a:ea typeface="Tahoma" panose="020B0604030504040204" pitchFamily="34" charset="0"/>
                <a:cs typeface="Tahoma" panose="020B0604030504040204" pitchFamily="34" charset="0"/>
              </a:rPr>
              <a:t>{{miss_num_4_meaning}}</a:t>
            </a:r>
          </a:p>
          <a:p>
            <a:pPr algn="just">
              <a:lnSpc>
                <a:spcPct val="150000"/>
              </a:lnSpc>
            </a:pPr>
            <a:endParaRPr lang="en-US" sz="1200" dirty="0">
              <a:solidFill>
                <a:schemeClr val="bg2">
                  <a:lumMod val="10000"/>
                </a:schemeClr>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6578405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5F78619-08D6-4196-8818-BE4D6C55DF7E}"/>
              </a:ext>
            </a:extLst>
          </p:cNvPr>
          <p:cNvSpPr>
            <a:spLocks noGrp="1"/>
          </p:cNvSpPr>
          <p:nvPr>
            <p:ph idx="1"/>
          </p:nvPr>
        </p:nvSpPr>
        <p:spPr>
          <a:xfrm>
            <a:off x="305494" y="954879"/>
            <a:ext cx="6981426" cy="937216"/>
          </a:xfrm>
          <a:solidFill>
            <a:schemeClr val="accent2">
              <a:lumMod val="20000"/>
              <a:lumOff val="80000"/>
            </a:schemeClr>
          </a:solidFill>
        </p:spPr>
        <p:txBody>
          <a:bodyPr vert="horz" lIns="91440" tIns="45720" rIns="91440" bIns="45720" rtlCol="0" anchor="t">
            <a:noAutofit/>
          </a:bodyPr>
          <a:lstStyle/>
          <a:p>
            <a:pPr marL="0" indent="0">
              <a:lnSpc>
                <a:spcPct val="150000"/>
              </a:lnSpc>
              <a:spcBef>
                <a:spcPts val="0"/>
              </a:spcBef>
              <a:buNone/>
            </a:pP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Cuộc</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đời</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mỗi</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người</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có</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bốn</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chặng</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mỗi</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chặng</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bao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gồm</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chín</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năm</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có</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một</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đỉnh</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để</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nói</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đến</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mỗi</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người</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trong</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chúng</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ta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có</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lúc</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gieo</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mầm</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và</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có</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lúc</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gặt</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lúa</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trong</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suốt</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9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năm</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ấy</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Mỗi</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chặng</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cũng</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sẽ</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có</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chủ</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đề</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tổng</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quát</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nhằm</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định</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hướng</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cho</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bạn</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lộ</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trình</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chinh</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phục</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4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đỉnh</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cao</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trong</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cuộc</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đời</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a:t>
            </a:r>
          </a:p>
        </p:txBody>
      </p:sp>
      <p:sp>
        <p:nvSpPr>
          <p:cNvPr id="13" name="Title 1">
            <a:extLst>
              <a:ext uri="{FF2B5EF4-FFF2-40B4-BE49-F238E27FC236}">
                <a16:creationId xmlns:a16="http://schemas.microsoft.com/office/drawing/2014/main" id="{9ED72576-406C-4C3E-AD19-BAE23AC0C36B}"/>
              </a:ext>
            </a:extLst>
          </p:cNvPr>
          <p:cNvSpPr>
            <a:spLocks noGrp="1"/>
          </p:cNvSpPr>
          <p:nvPr>
            <p:ph type="title"/>
          </p:nvPr>
        </p:nvSpPr>
        <p:spPr>
          <a:xfrm>
            <a:off x="305494" y="263514"/>
            <a:ext cx="5356004" cy="660312"/>
          </a:xfrm>
        </p:spPr>
        <p:txBody>
          <a:bodyPr>
            <a:normAutofit/>
          </a:bodyPr>
          <a:lstStyle/>
          <a:p>
            <a:r>
              <a:rPr lang="en-US" sz="3600" b="1" dirty="0">
                <a:solidFill>
                  <a:srgbClr val="FF6600"/>
                </a:solidFill>
                <a:latin typeface="Tahoma" panose="020B0604030504040204" pitchFamily="34" charset="0"/>
                <a:ea typeface="Tahoma" panose="020B0604030504040204" pitchFamily="34" charset="0"/>
                <a:cs typeface="Tahoma" panose="020B0604030504040204" pitchFamily="34" charset="0"/>
              </a:rPr>
              <a:t>4 ĐỈNH CAO </a:t>
            </a:r>
            <a:r>
              <a:rPr lang="en-US" sz="36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CUỘC ĐỜI</a:t>
            </a:r>
            <a:endParaRPr lang="en-US" sz="3600" b="1" dirty="0">
              <a:solidFill>
                <a:srgbClr val="F36A03"/>
              </a:solidFill>
              <a:latin typeface="Tahoma" panose="020B0604030504040204" pitchFamily="34" charset="0"/>
              <a:ea typeface="Tahoma" panose="020B0604030504040204" pitchFamily="34" charset="0"/>
              <a:cs typeface="Tahoma" panose="020B0604030504040204" pitchFamily="34" charset="0"/>
            </a:endParaRPr>
          </a:p>
        </p:txBody>
      </p:sp>
      <p:sp>
        <p:nvSpPr>
          <p:cNvPr id="10" name="TextBox 9">
            <a:extLst>
              <a:ext uri="{FF2B5EF4-FFF2-40B4-BE49-F238E27FC236}">
                <a16:creationId xmlns:a16="http://schemas.microsoft.com/office/drawing/2014/main" id="{33367E9E-E338-4F91-A0E3-2C71EC377499}"/>
              </a:ext>
            </a:extLst>
          </p:cNvPr>
          <p:cNvSpPr txBox="1"/>
          <p:nvPr/>
        </p:nvSpPr>
        <p:spPr>
          <a:xfrm>
            <a:off x="6812280" y="10191324"/>
            <a:ext cx="765810" cy="246221"/>
          </a:xfrm>
          <a:prstGeom prst="rect">
            <a:avLst/>
          </a:prstGeom>
          <a:noFill/>
        </p:spPr>
        <p:txBody>
          <a:bodyPr wrap="square" rtlCol="0">
            <a:spAutoFit/>
          </a:bodyPr>
          <a:lstStyle/>
          <a:p>
            <a:pPr algn="ctr"/>
            <a:r>
              <a:rPr lang="en-US" sz="1000" b="1" dirty="0">
                <a:solidFill>
                  <a:schemeClr val="bg1"/>
                </a:solidFill>
                <a:latin typeface="Tahoma" panose="020B0604030504040204" pitchFamily="34" charset="0"/>
                <a:ea typeface="Tahoma" panose="020B0604030504040204" pitchFamily="34" charset="0"/>
                <a:cs typeface="Tahoma" panose="020B0604030504040204" pitchFamily="34" charset="0"/>
              </a:rPr>
              <a:t>15</a:t>
            </a:r>
          </a:p>
        </p:txBody>
      </p:sp>
      <p:pic>
        <p:nvPicPr>
          <p:cNvPr id="4" name="Picture 3" descr="Logo&#10;&#10;Description automatically generated">
            <a:extLst>
              <a:ext uri="{FF2B5EF4-FFF2-40B4-BE49-F238E27FC236}">
                <a16:creationId xmlns:a16="http://schemas.microsoft.com/office/drawing/2014/main" id="{1D9FA2A6-2684-45D1-B7A6-DCB7CFCF8A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1396" y="1879674"/>
            <a:ext cx="7838780" cy="8808964"/>
          </a:xfrm>
          <a:prstGeom prst="rect">
            <a:avLst/>
          </a:prstGeom>
        </p:spPr>
      </p:pic>
      <p:sp>
        <p:nvSpPr>
          <p:cNvPr id="5" name="TextBox 4">
            <a:extLst>
              <a:ext uri="{FF2B5EF4-FFF2-40B4-BE49-F238E27FC236}">
                <a16:creationId xmlns:a16="http://schemas.microsoft.com/office/drawing/2014/main" id="{104CD15B-A5AB-4881-B6FA-01B89A51D6CA}"/>
              </a:ext>
            </a:extLst>
          </p:cNvPr>
          <p:cNvSpPr txBox="1"/>
          <p:nvPr/>
        </p:nvSpPr>
        <p:spPr>
          <a:xfrm>
            <a:off x="842510" y="8919751"/>
            <a:ext cx="2975429" cy="845168"/>
          </a:xfrm>
          <a:prstGeom prst="rect">
            <a:avLst/>
          </a:prstGeom>
          <a:noFill/>
        </p:spPr>
        <p:txBody>
          <a:bodyPr wrap="square" rtlCol="0">
            <a:spAutoFit/>
          </a:bodyPr>
          <a:lstStyle/>
          <a:p>
            <a:pPr algn="ctr">
              <a:lnSpc>
                <a:spcPct val="130000"/>
              </a:lnSpc>
            </a:pPr>
            <a:r>
              <a:rPr lang="en-US" sz="2000" dirty="0" err="1">
                <a:solidFill>
                  <a:srgbClr val="FF6600"/>
                </a:solidFill>
                <a:latin typeface="Tahoma" panose="020B0604030504040204" pitchFamily="34" charset="0"/>
                <a:ea typeface="Tahoma" panose="020B0604030504040204" pitchFamily="34" charset="0"/>
                <a:cs typeface="Tahoma" panose="020B0604030504040204" pitchFamily="34" charset="0"/>
              </a:rPr>
              <a:t>Số</a:t>
            </a:r>
            <a:r>
              <a:rPr lang="en-US" sz="2000" dirty="0">
                <a:solidFill>
                  <a:srgbClr val="FF6600"/>
                </a:solidFill>
                <a:latin typeface="Tahoma" panose="020B0604030504040204" pitchFamily="34" charset="0"/>
                <a:ea typeface="Tahoma" panose="020B0604030504040204" pitchFamily="34" charset="0"/>
                <a:cs typeface="Tahoma" panose="020B0604030504040204" pitchFamily="34" charset="0"/>
              </a:rPr>
              <a:t> </a:t>
            </a:r>
            <a:r>
              <a:rPr lang="en-US" sz="2000" b="1" i="0" dirty="0">
                <a:solidFill>
                  <a:srgbClr val="FF6600"/>
                </a:solidFill>
                <a:effectLst/>
                <a:latin typeface="Tahoma" panose="020B0604030504040204" pitchFamily="34" charset="0"/>
                <a:ea typeface="Tahoma" panose="020B0604030504040204" pitchFamily="34" charset="0"/>
                <a:cs typeface="Tahoma" panose="020B0604030504040204" pitchFamily="34" charset="0"/>
              </a:rPr>
              <a:t>{{py_num_1}}</a:t>
            </a:r>
          </a:p>
          <a:p>
            <a:pPr algn="ctr">
              <a:lnSpc>
                <a:spcPct val="130000"/>
              </a:lnSpc>
            </a:pPr>
            <a:r>
              <a:rPr lang="en-US" sz="2000" b="1"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{{py_age_1}} </a:t>
            </a:r>
            <a:r>
              <a:rPr lang="en-US" sz="2000" b="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tuổi</a:t>
            </a:r>
            <a:endParaRPr lang="en-US" sz="2000" dirty="0">
              <a:latin typeface="Tahoma" panose="020B0604030504040204" pitchFamily="34" charset="0"/>
              <a:ea typeface="Tahoma" panose="020B0604030504040204" pitchFamily="34" charset="0"/>
              <a:cs typeface="Tahoma" panose="020B0604030504040204" pitchFamily="34" charset="0"/>
            </a:endParaRPr>
          </a:p>
        </p:txBody>
      </p:sp>
      <p:sp>
        <p:nvSpPr>
          <p:cNvPr id="6" name="TextBox 5">
            <a:extLst>
              <a:ext uri="{FF2B5EF4-FFF2-40B4-BE49-F238E27FC236}">
                <a16:creationId xmlns:a16="http://schemas.microsoft.com/office/drawing/2014/main" id="{CB6B9969-A0E9-462B-89DF-8EF93613F1D6}"/>
              </a:ext>
            </a:extLst>
          </p:cNvPr>
          <p:cNvSpPr txBox="1"/>
          <p:nvPr/>
        </p:nvSpPr>
        <p:spPr>
          <a:xfrm>
            <a:off x="2438401" y="6821289"/>
            <a:ext cx="2701023" cy="805157"/>
          </a:xfrm>
          <a:prstGeom prst="rect">
            <a:avLst/>
          </a:prstGeom>
          <a:noFill/>
        </p:spPr>
        <p:txBody>
          <a:bodyPr wrap="square" rtlCol="0">
            <a:spAutoFit/>
          </a:bodyPr>
          <a:lstStyle/>
          <a:p>
            <a:pPr algn="ctr">
              <a:lnSpc>
                <a:spcPct val="130000"/>
              </a:lnSpc>
            </a:pPr>
            <a:r>
              <a:rPr lang="en-US" dirty="0" err="1">
                <a:solidFill>
                  <a:srgbClr val="FF6600"/>
                </a:solidFill>
                <a:latin typeface="Tahoma" panose="020B0604030504040204" pitchFamily="34" charset="0"/>
                <a:ea typeface="Tahoma" panose="020B0604030504040204" pitchFamily="34" charset="0"/>
                <a:cs typeface="Tahoma" panose="020B0604030504040204" pitchFamily="34" charset="0"/>
              </a:rPr>
              <a:t>Số</a:t>
            </a:r>
            <a:r>
              <a:rPr lang="en-US" b="1" dirty="0">
                <a:solidFill>
                  <a:srgbClr val="FF6600"/>
                </a:solidFill>
                <a:latin typeface="Tahoma" panose="020B0604030504040204" pitchFamily="34" charset="0"/>
                <a:ea typeface="Tahoma" panose="020B0604030504040204" pitchFamily="34" charset="0"/>
                <a:cs typeface="Tahoma" panose="020B0604030504040204" pitchFamily="34" charset="0"/>
              </a:rPr>
              <a:t> </a:t>
            </a:r>
            <a:r>
              <a:rPr lang="en-US" b="1" i="0" dirty="0">
                <a:solidFill>
                  <a:srgbClr val="FF6600"/>
                </a:solidFill>
                <a:effectLst/>
                <a:latin typeface="Tahoma" panose="020B0604030504040204" pitchFamily="34" charset="0"/>
                <a:ea typeface="Tahoma" panose="020B0604030504040204" pitchFamily="34" charset="0"/>
                <a:cs typeface="Tahoma" panose="020B0604030504040204" pitchFamily="34" charset="0"/>
              </a:rPr>
              <a:t>{{py_num_2}}</a:t>
            </a:r>
          </a:p>
          <a:p>
            <a:pPr algn="ctr">
              <a:lnSpc>
                <a:spcPct val="130000"/>
              </a:lnSpc>
            </a:pPr>
            <a:r>
              <a:rPr lang="en-US" sz="2000" b="1"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{{py_age_2}} </a:t>
            </a:r>
            <a:r>
              <a:rPr lang="en-US" b="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tuổi</a:t>
            </a:r>
            <a:endParaRPr lang="en-US" dirty="0">
              <a:latin typeface="Tahoma" panose="020B0604030504040204" pitchFamily="34" charset="0"/>
              <a:ea typeface="Tahoma" panose="020B0604030504040204" pitchFamily="34" charset="0"/>
              <a:cs typeface="Tahoma" panose="020B0604030504040204" pitchFamily="34" charset="0"/>
            </a:endParaRPr>
          </a:p>
        </p:txBody>
      </p:sp>
      <p:sp>
        <p:nvSpPr>
          <p:cNvPr id="7" name="TextBox 6">
            <a:extLst>
              <a:ext uri="{FF2B5EF4-FFF2-40B4-BE49-F238E27FC236}">
                <a16:creationId xmlns:a16="http://schemas.microsoft.com/office/drawing/2014/main" id="{786809C7-AF98-4D76-93B9-DEAA5C986EAC}"/>
              </a:ext>
            </a:extLst>
          </p:cNvPr>
          <p:cNvSpPr txBox="1"/>
          <p:nvPr/>
        </p:nvSpPr>
        <p:spPr>
          <a:xfrm>
            <a:off x="3657994" y="4644687"/>
            <a:ext cx="2559451" cy="805157"/>
          </a:xfrm>
          <a:prstGeom prst="rect">
            <a:avLst/>
          </a:prstGeom>
          <a:noFill/>
        </p:spPr>
        <p:txBody>
          <a:bodyPr wrap="square" rtlCol="0">
            <a:spAutoFit/>
          </a:bodyPr>
          <a:lstStyle/>
          <a:p>
            <a:pPr algn="ctr">
              <a:lnSpc>
                <a:spcPct val="130000"/>
              </a:lnSpc>
            </a:pPr>
            <a:r>
              <a:rPr lang="en-US" dirty="0" err="1">
                <a:solidFill>
                  <a:srgbClr val="FF6600"/>
                </a:solidFill>
                <a:latin typeface="Tahoma" panose="020B0604030504040204" pitchFamily="34" charset="0"/>
                <a:ea typeface="Tahoma" panose="020B0604030504040204" pitchFamily="34" charset="0"/>
                <a:cs typeface="Tahoma" panose="020B0604030504040204" pitchFamily="34" charset="0"/>
              </a:rPr>
              <a:t>Số</a:t>
            </a:r>
            <a:r>
              <a:rPr lang="en-US" dirty="0">
                <a:solidFill>
                  <a:srgbClr val="FF6600"/>
                </a:solidFill>
                <a:latin typeface="Tahoma" panose="020B0604030504040204" pitchFamily="34" charset="0"/>
                <a:ea typeface="Tahoma" panose="020B0604030504040204" pitchFamily="34" charset="0"/>
                <a:cs typeface="Tahoma" panose="020B0604030504040204" pitchFamily="34" charset="0"/>
              </a:rPr>
              <a:t> </a:t>
            </a:r>
            <a:r>
              <a:rPr lang="en-US" b="1" i="0" dirty="0">
                <a:solidFill>
                  <a:srgbClr val="FF6600"/>
                </a:solidFill>
                <a:effectLst/>
                <a:latin typeface="Tahoma" panose="020B0604030504040204" pitchFamily="34" charset="0"/>
                <a:ea typeface="Tahoma" panose="020B0604030504040204" pitchFamily="34" charset="0"/>
                <a:cs typeface="Tahoma" panose="020B0604030504040204" pitchFamily="34" charset="0"/>
              </a:rPr>
              <a:t>{{py_num_3}}</a:t>
            </a:r>
          </a:p>
          <a:p>
            <a:pPr algn="ctr">
              <a:lnSpc>
                <a:spcPct val="130000"/>
              </a:lnSpc>
            </a:pPr>
            <a:r>
              <a:rPr lang="en-US" sz="2000" b="1"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{{py_age_3}}</a:t>
            </a:r>
            <a:r>
              <a:rPr lang="en-US" sz="20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b="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tuổi</a:t>
            </a:r>
            <a:endParaRPr lang="en-US" dirty="0">
              <a:latin typeface="Tahoma" panose="020B0604030504040204" pitchFamily="34" charset="0"/>
              <a:ea typeface="Tahoma" panose="020B0604030504040204" pitchFamily="34" charset="0"/>
              <a:cs typeface="Tahoma" panose="020B0604030504040204" pitchFamily="34" charset="0"/>
            </a:endParaRPr>
          </a:p>
        </p:txBody>
      </p:sp>
      <p:sp>
        <p:nvSpPr>
          <p:cNvPr id="8" name="TextBox 7">
            <a:extLst>
              <a:ext uri="{FF2B5EF4-FFF2-40B4-BE49-F238E27FC236}">
                <a16:creationId xmlns:a16="http://schemas.microsoft.com/office/drawing/2014/main" id="{FB73976B-A935-4CCB-8A4D-A41870191B8C}"/>
              </a:ext>
            </a:extLst>
          </p:cNvPr>
          <p:cNvSpPr txBox="1"/>
          <p:nvPr/>
        </p:nvSpPr>
        <p:spPr>
          <a:xfrm>
            <a:off x="3945043" y="2445364"/>
            <a:ext cx="2559451" cy="805157"/>
          </a:xfrm>
          <a:prstGeom prst="rect">
            <a:avLst/>
          </a:prstGeom>
          <a:noFill/>
        </p:spPr>
        <p:txBody>
          <a:bodyPr wrap="square" rtlCol="0">
            <a:spAutoFit/>
          </a:bodyPr>
          <a:lstStyle/>
          <a:p>
            <a:pPr algn="ctr">
              <a:lnSpc>
                <a:spcPct val="130000"/>
              </a:lnSpc>
            </a:pPr>
            <a:r>
              <a:rPr lang="en-US" dirty="0" err="1">
                <a:solidFill>
                  <a:srgbClr val="FF6600"/>
                </a:solidFill>
                <a:latin typeface="Tahoma" panose="020B0604030504040204" pitchFamily="34" charset="0"/>
                <a:ea typeface="Tahoma" panose="020B0604030504040204" pitchFamily="34" charset="0"/>
                <a:cs typeface="Tahoma" panose="020B0604030504040204" pitchFamily="34" charset="0"/>
              </a:rPr>
              <a:t>Số</a:t>
            </a:r>
            <a:r>
              <a:rPr lang="en-US" b="1" dirty="0">
                <a:solidFill>
                  <a:srgbClr val="FF6600"/>
                </a:solidFill>
                <a:latin typeface="Tahoma" panose="020B0604030504040204" pitchFamily="34" charset="0"/>
                <a:ea typeface="Tahoma" panose="020B0604030504040204" pitchFamily="34" charset="0"/>
                <a:cs typeface="Tahoma" panose="020B0604030504040204" pitchFamily="34" charset="0"/>
              </a:rPr>
              <a:t> </a:t>
            </a:r>
            <a:r>
              <a:rPr lang="en-US" b="1" i="0" dirty="0">
                <a:solidFill>
                  <a:srgbClr val="FF6600"/>
                </a:solidFill>
                <a:effectLst/>
                <a:latin typeface="Tahoma" panose="020B0604030504040204" pitchFamily="34" charset="0"/>
                <a:ea typeface="Tahoma" panose="020B0604030504040204" pitchFamily="34" charset="0"/>
                <a:cs typeface="Tahoma" panose="020B0604030504040204" pitchFamily="34" charset="0"/>
              </a:rPr>
              <a:t>{{py_num_4}}</a:t>
            </a:r>
          </a:p>
          <a:p>
            <a:pPr algn="ctr">
              <a:lnSpc>
                <a:spcPct val="130000"/>
              </a:lnSpc>
            </a:pPr>
            <a:r>
              <a:rPr lang="en-US" sz="2000" b="1"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{{py_age_4}}</a:t>
            </a:r>
            <a:r>
              <a:rPr lang="en-US"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b="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tuổi</a:t>
            </a:r>
            <a:endParaRPr lang="en-US"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1195005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6812280" y="10191324"/>
            <a:ext cx="765810" cy="246221"/>
          </a:xfrm>
          <a:prstGeom prst="rect">
            <a:avLst/>
          </a:prstGeom>
          <a:noFill/>
        </p:spPr>
        <p:txBody>
          <a:bodyPr wrap="square" rtlCol="0">
            <a:spAutoFit/>
          </a:bodyPr>
          <a:lstStyle/>
          <a:p>
            <a:pPr algn="ctr"/>
            <a:r>
              <a:rPr lang="en-US" sz="1000" b="1" dirty="0">
                <a:solidFill>
                  <a:schemeClr val="bg1"/>
                </a:solidFill>
                <a:latin typeface="Tahoma" panose="020B0604030504040204" pitchFamily="34" charset="0"/>
                <a:ea typeface="Tahoma" panose="020B0604030504040204" pitchFamily="34" charset="0"/>
                <a:cs typeface="Tahoma" panose="020B0604030504040204" pitchFamily="34" charset="0"/>
              </a:rPr>
              <a:t>16</a:t>
            </a:r>
          </a:p>
        </p:txBody>
      </p:sp>
      <p:grpSp>
        <p:nvGrpSpPr>
          <p:cNvPr id="11" name="Group 10">
            <a:extLst>
              <a:ext uri="{FF2B5EF4-FFF2-40B4-BE49-F238E27FC236}">
                <a16:creationId xmlns:a16="http://schemas.microsoft.com/office/drawing/2014/main" id="{B840CBD5-C3F0-49A2-AE04-35CAEF5DA0C8}"/>
              </a:ext>
            </a:extLst>
          </p:cNvPr>
          <p:cNvGrpSpPr/>
          <p:nvPr/>
        </p:nvGrpSpPr>
        <p:grpSpPr>
          <a:xfrm>
            <a:off x="2757256" y="1345988"/>
            <a:ext cx="2048338" cy="2024785"/>
            <a:chOff x="3359010" y="186274"/>
            <a:chExt cx="3842029" cy="3842029"/>
          </a:xfrm>
        </p:grpSpPr>
        <p:sp>
          <p:nvSpPr>
            <p:cNvPr id="2" name="Oval 1"/>
            <p:cNvSpPr/>
            <p:nvPr/>
          </p:nvSpPr>
          <p:spPr>
            <a:xfrm>
              <a:off x="3359010" y="186274"/>
              <a:ext cx="3842029" cy="3842029"/>
            </a:xfrm>
            <a:prstGeom prst="ellipse">
              <a:avLst/>
            </a:prstGeom>
            <a:solidFill>
              <a:srgbClr val="92D050"/>
            </a:solidFill>
            <a:ln>
              <a:noFill/>
            </a:ln>
            <a:effectLst>
              <a:outerShdw blurRad="190500" dist="152400" dir="4080000" sx="98000" sy="98000" algn="ctr" rotWithShape="0">
                <a:schemeClr val="bg1">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p:cNvSpPr/>
            <p:nvPr/>
          </p:nvSpPr>
          <p:spPr>
            <a:xfrm>
              <a:off x="3540847" y="368111"/>
              <a:ext cx="3478357" cy="3478357"/>
            </a:xfrm>
            <a:prstGeom prst="ellipse">
              <a:avLst/>
            </a:prstGeom>
            <a:solidFill>
              <a:srgbClr val="555555"/>
            </a:solidFill>
            <a:ln w="88900">
              <a:noFill/>
            </a:ln>
            <a:effectLst>
              <a:outerShdw blurRad="292100" dist="50800" dir="2160000" algn="ctr" rotWithShape="0">
                <a:srgbClr val="000000">
                  <a:alpha val="21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7" name="TextBox 6"/>
          <p:cNvSpPr txBox="1"/>
          <p:nvPr/>
        </p:nvSpPr>
        <p:spPr>
          <a:xfrm>
            <a:off x="1335566" y="3522553"/>
            <a:ext cx="4891718" cy="584775"/>
          </a:xfrm>
          <a:prstGeom prst="rect">
            <a:avLst/>
          </a:prstGeom>
          <a:noFill/>
        </p:spPr>
        <p:txBody>
          <a:bodyPr wrap="square" rtlCol="0">
            <a:spAutoFit/>
          </a:bodyPr>
          <a:lstStyle/>
          <a:p>
            <a:pPr algn="ctr"/>
            <a:r>
              <a:rPr lang="en-US" sz="1600" b="1"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Năm</a:t>
            </a:r>
            <a:r>
              <a:rPr lang="en-US" sz="1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{{py_age_1}}] </a:t>
            </a:r>
            <a:r>
              <a:rPr lang="en-US" sz="1600" b="1"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tuổi</a:t>
            </a:r>
            <a:r>
              <a:rPr lang="en-US" sz="1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600" b="1"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bạn</a:t>
            </a:r>
            <a:r>
              <a:rPr lang="en-US" sz="1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600" b="1"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có</a:t>
            </a:r>
            <a:r>
              <a:rPr lang="en-US" sz="1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600" b="1"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đỉnh</a:t>
            </a:r>
            <a:r>
              <a:rPr lang="en-US" sz="1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600" b="1"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số</a:t>
            </a:r>
            <a:r>
              <a:rPr lang="en-US" sz="1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[{{py_num_1}}] </a:t>
            </a:r>
          </a:p>
        </p:txBody>
      </p:sp>
      <p:sp>
        <p:nvSpPr>
          <p:cNvPr id="12" name="Title 1">
            <a:extLst>
              <a:ext uri="{FF2B5EF4-FFF2-40B4-BE49-F238E27FC236}">
                <a16:creationId xmlns:a16="http://schemas.microsoft.com/office/drawing/2014/main" id="{AD171299-0CCC-444E-8F96-323D7863C8A1}"/>
              </a:ext>
            </a:extLst>
          </p:cNvPr>
          <p:cNvSpPr>
            <a:spLocks noGrp="1"/>
          </p:cNvSpPr>
          <p:nvPr>
            <p:ph type="title"/>
          </p:nvPr>
        </p:nvSpPr>
        <p:spPr>
          <a:xfrm>
            <a:off x="304396" y="291330"/>
            <a:ext cx="5559375" cy="1393252"/>
          </a:xfrm>
        </p:spPr>
        <p:txBody>
          <a:bodyPr anchor="t">
            <a:noAutofit/>
          </a:bodyPr>
          <a:lstStyle/>
          <a:p>
            <a:pPr>
              <a:lnSpc>
                <a:spcPct val="120000"/>
              </a:lnSpc>
            </a:pPr>
            <a:r>
              <a:rPr lang="en-US" sz="3600" b="1" dirty="0">
                <a:solidFill>
                  <a:srgbClr val="FF6600"/>
                </a:solidFill>
                <a:latin typeface="Tahoma" panose="020B0604030504040204" pitchFamily="34" charset="0"/>
                <a:ea typeface="Tahoma" panose="020B0604030504040204" pitchFamily="34" charset="0"/>
                <a:cs typeface="Tahoma" panose="020B0604030504040204" pitchFamily="34" charset="0"/>
              </a:rPr>
              <a:t>ĐỈNH CAO </a:t>
            </a:r>
            <a:r>
              <a:rPr lang="en-US" sz="3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THỨ NHẤT</a:t>
            </a:r>
            <a:endParaRPr lang="en-US" sz="3600" b="1" dirty="0">
              <a:solidFill>
                <a:srgbClr val="FF6600"/>
              </a:solidFill>
              <a:latin typeface="Tahoma" panose="020B0604030504040204" pitchFamily="34" charset="0"/>
              <a:ea typeface="Tahoma" panose="020B0604030504040204" pitchFamily="34" charset="0"/>
              <a:cs typeface="Tahoma" panose="020B0604030504040204" pitchFamily="34" charset="0"/>
            </a:endParaRPr>
          </a:p>
        </p:txBody>
      </p:sp>
      <p:sp>
        <p:nvSpPr>
          <p:cNvPr id="4" name="Rectangle 3">
            <a:extLst>
              <a:ext uri="{FF2B5EF4-FFF2-40B4-BE49-F238E27FC236}">
                <a16:creationId xmlns:a16="http://schemas.microsoft.com/office/drawing/2014/main" id="{73B8DF17-C720-44CB-B014-D9C5CD72E7FF}"/>
              </a:ext>
            </a:extLst>
          </p:cNvPr>
          <p:cNvSpPr/>
          <p:nvPr/>
        </p:nvSpPr>
        <p:spPr>
          <a:xfrm>
            <a:off x="3183553" y="1684582"/>
            <a:ext cx="1243304" cy="143598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chemeClr val="bg1"/>
                </a:solidFill>
                <a:latin typeface="Tahoma" panose="020B0604030504040204" pitchFamily="34" charset="0"/>
                <a:ea typeface="Tahoma" panose="020B0604030504040204" pitchFamily="34" charset="0"/>
                <a:cs typeface="Tahoma" panose="020B0604030504040204" pitchFamily="34" charset="0"/>
              </a:rPr>
              <a:t>{{py_num_1}}</a:t>
            </a:r>
          </a:p>
        </p:txBody>
      </p:sp>
      <p:sp>
        <p:nvSpPr>
          <p:cNvPr id="5" name="Rectangle 4">
            <a:extLst>
              <a:ext uri="{FF2B5EF4-FFF2-40B4-BE49-F238E27FC236}">
                <a16:creationId xmlns:a16="http://schemas.microsoft.com/office/drawing/2014/main" id="{C1B546DC-B4D7-4468-A28B-D82CC045B51D}"/>
              </a:ext>
            </a:extLst>
          </p:cNvPr>
          <p:cNvSpPr/>
          <p:nvPr/>
        </p:nvSpPr>
        <p:spPr>
          <a:xfrm>
            <a:off x="584834" y="4397998"/>
            <a:ext cx="6406515" cy="50889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50000"/>
              </a:lnSpc>
            </a:pPr>
            <a:r>
              <a:rPr lang="en-US" sz="1200" b="0" i="0" u="none" strike="noStrike" dirty="0">
                <a:solidFill>
                  <a:srgbClr val="000000"/>
                </a:solidFill>
                <a:effectLst/>
                <a:latin typeface="Tahoma" panose="020B0604030504040204" pitchFamily="34" charset="0"/>
              </a:rPr>
              <a:t>{{py_</a:t>
            </a:r>
            <a:r>
              <a:rPr lang="en-US" sz="1200" dirty="0">
                <a:solidFill>
                  <a:srgbClr val="000000"/>
                </a:solidFill>
                <a:latin typeface="Tahoma" panose="020B0604030504040204" pitchFamily="34" charset="0"/>
              </a:rPr>
              <a:t>1_meaning}}</a:t>
            </a:r>
            <a:endParaRPr lang="en-US" sz="1200" dirty="0">
              <a:latin typeface="Tahoma" panose="020B0604030504040204" pitchFamily="34" charset="0"/>
              <a:ea typeface="Tahoma" panose="020B0604030504040204" pitchFamily="34" charset="0"/>
              <a:cs typeface="Tahoma" panose="020B0604030504040204" pitchFamily="34" charset="0"/>
            </a:endParaRPr>
          </a:p>
          <a:p>
            <a:pPr>
              <a:lnSpc>
                <a:spcPct val="130000"/>
              </a:lnSpc>
            </a:pPr>
            <a:endParaRPr lang="en-US" sz="1200" dirty="0"/>
          </a:p>
        </p:txBody>
      </p:sp>
    </p:spTree>
    <p:extLst>
      <p:ext uri="{BB962C8B-B14F-4D97-AF65-F5344CB8AC3E}">
        <p14:creationId xmlns:p14="http://schemas.microsoft.com/office/powerpoint/2010/main" val="25291101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6812280" y="10191324"/>
            <a:ext cx="765810" cy="246221"/>
          </a:xfrm>
          <a:prstGeom prst="rect">
            <a:avLst/>
          </a:prstGeom>
          <a:noFill/>
        </p:spPr>
        <p:txBody>
          <a:bodyPr wrap="square" rtlCol="0">
            <a:spAutoFit/>
          </a:bodyPr>
          <a:lstStyle/>
          <a:p>
            <a:pPr algn="ctr"/>
            <a:r>
              <a:rPr lang="en-US" sz="1000" b="1" dirty="0">
                <a:solidFill>
                  <a:schemeClr val="bg1"/>
                </a:solidFill>
                <a:latin typeface="Tahoma" panose="020B0604030504040204" pitchFamily="34" charset="0"/>
                <a:ea typeface="Tahoma" panose="020B0604030504040204" pitchFamily="34" charset="0"/>
                <a:cs typeface="Tahoma" panose="020B0604030504040204" pitchFamily="34" charset="0"/>
              </a:rPr>
              <a:t>17</a:t>
            </a:r>
          </a:p>
        </p:txBody>
      </p:sp>
      <p:sp>
        <p:nvSpPr>
          <p:cNvPr id="7" name="TextBox 6"/>
          <p:cNvSpPr txBox="1"/>
          <p:nvPr/>
        </p:nvSpPr>
        <p:spPr>
          <a:xfrm>
            <a:off x="1438276" y="3570728"/>
            <a:ext cx="4530192" cy="584775"/>
          </a:xfrm>
          <a:prstGeom prst="rect">
            <a:avLst/>
          </a:prstGeom>
          <a:noFill/>
        </p:spPr>
        <p:txBody>
          <a:bodyPr wrap="square" rtlCol="0">
            <a:spAutoFit/>
          </a:bodyPr>
          <a:lstStyle/>
          <a:p>
            <a:pPr algn="ctr"/>
            <a:r>
              <a:rPr lang="en-US" sz="1600" b="1"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Năm</a:t>
            </a:r>
            <a:r>
              <a:rPr lang="en-US" sz="1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{{py_age_2}}] </a:t>
            </a:r>
            <a:r>
              <a:rPr lang="en-US" sz="1600" b="1"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tuổi</a:t>
            </a:r>
            <a:r>
              <a:rPr lang="en-US" sz="1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600" b="1"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bạn</a:t>
            </a:r>
            <a:r>
              <a:rPr lang="en-US" sz="1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600" b="1"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có</a:t>
            </a:r>
            <a:r>
              <a:rPr lang="en-US" sz="1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600" b="1"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đỉnh</a:t>
            </a:r>
            <a:r>
              <a:rPr lang="en-US" sz="1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600" b="1"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cao</a:t>
            </a:r>
            <a:r>
              <a:rPr lang="en-US" sz="1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600" b="1"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số</a:t>
            </a:r>
            <a:r>
              <a:rPr lang="en-US" sz="1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[{{py_num_2}}] </a:t>
            </a:r>
          </a:p>
        </p:txBody>
      </p:sp>
      <p:sp>
        <p:nvSpPr>
          <p:cNvPr id="12" name="Title 1">
            <a:extLst>
              <a:ext uri="{FF2B5EF4-FFF2-40B4-BE49-F238E27FC236}">
                <a16:creationId xmlns:a16="http://schemas.microsoft.com/office/drawing/2014/main" id="{AD171299-0CCC-444E-8F96-323D7863C8A1}"/>
              </a:ext>
            </a:extLst>
          </p:cNvPr>
          <p:cNvSpPr>
            <a:spLocks noGrp="1"/>
          </p:cNvSpPr>
          <p:nvPr>
            <p:ph type="title"/>
          </p:nvPr>
        </p:nvSpPr>
        <p:spPr>
          <a:xfrm>
            <a:off x="248815" y="357807"/>
            <a:ext cx="5467807" cy="1007941"/>
          </a:xfrm>
        </p:spPr>
        <p:txBody>
          <a:bodyPr anchor="t">
            <a:noAutofit/>
          </a:bodyPr>
          <a:lstStyle/>
          <a:p>
            <a:r>
              <a:rPr lang="en-US" sz="3600" b="1" dirty="0">
                <a:solidFill>
                  <a:srgbClr val="FF6600"/>
                </a:solidFill>
                <a:latin typeface="Tahoma" panose="020B0604030504040204" pitchFamily="34" charset="0"/>
                <a:ea typeface="Tahoma" panose="020B0604030504040204" pitchFamily="34" charset="0"/>
                <a:cs typeface="Tahoma" panose="020B0604030504040204" pitchFamily="34" charset="0"/>
              </a:rPr>
              <a:t>ĐỈNH CAO</a:t>
            </a:r>
            <a:r>
              <a:rPr lang="en-US" sz="3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THỨ HAI</a:t>
            </a:r>
            <a:endParaRPr lang="en-US" sz="3600" b="1" dirty="0">
              <a:solidFill>
                <a:srgbClr val="FF6600"/>
              </a:solidFill>
              <a:latin typeface="Tahoma" panose="020B0604030504040204" pitchFamily="34" charset="0"/>
              <a:ea typeface="Tahoma" panose="020B0604030504040204" pitchFamily="34" charset="0"/>
              <a:cs typeface="Tahoma" panose="020B0604030504040204" pitchFamily="34" charset="0"/>
            </a:endParaRPr>
          </a:p>
        </p:txBody>
      </p:sp>
      <p:grpSp>
        <p:nvGrpSpPr>
          <p:cNvPr id="13" name="Group 12">
            <a:extLst>
              <a:ext uri="{FF2B5EF4-FFF2-40B4-BE49-F238E27FC236}">
                <a16:creationId xmlns:a16="http://schemas.microsoft.com/office/drawing/2014/main" id="{96EFA7C8-423C-406F-848F-C59A3EBF717C}"/>
              </a:ext>
            </a:extLst>
          </p:cNvPr>
          <p:cNvGrpSpPr/>
          <p:nvPr/>
        </p:nvGrpSpPr>
        <p:grpSpPr>
          <a:xfrm>
            <a:off x="2821303" y="1365748"/>
            <a:ext cx="1920240" cy="1920241"/>
            <a:chOff x="1860410" y="2230974"/>
            <a:chExt cx="3842029" cy="3842029"/>
          </a:xfrm>
        </p:grpSpPr>
        <p:sp>
          <p:nvSpPr>
            <p:cNvPr id="16" name="Oval 15">
              <a:extLst>
                <a:ext uri="{FF2B5EF4-FFF2-40B4-BE49-F238E27FC236}">
                  <a16:creationId xmlns:a16="http://schemas.microsoft.com/office/drawing/2014/main" id="{68D0160B-2AEF-41E2-BF4B-A55A024BC7FC}"/>
                </a:ext>
              </a:extLst>
            </p:cNvPr>
            <p:cNvSpPr/>
            <p:nvPr/>
          </p:nvSpPr>
          <p:spPr>
            <a:xfrm>
              <a:off x="1860410" y="2230974"/>
              <a:ext cx="3842029" cy="3842029"/>
            </a:xfrm>
            <a:prstGeom prst="ellipse">
              <a:avLst/>
            </a:prstGeom>
            <a:solidFill>
              <a:srgbClr val="ED6300"/>
            </a:solidFill>
            <a:ln>
              <a:noFill/>
            </a:ln>
            <a:effectLst>
              <a:outerShdw blurRad="190500" dist="152400" dir="4080000" sx="98000" sy="98000" algn="ctr" rotWithShape="0">
                <a:schemeClr val="bg1">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610F4B2D-E1A7-49DD-A415-CDB770B74F1F}"/>
                </a:ext>
              </a:extLst>
            </p:cNvPr>
            <p:cNvSpPr/>
            <p:nvPr/>
          </p:nvSpPr>
          <p:spPr>
            <a:xfrm>
              <a:off x="2042247" y="2412811"/>
              <a:ext cx="3478357" cy="3478357"/>
            </a:xfrm>
            <a:prstGeom prst="ellipse">
              <a:avLst/>
            </a:prstGeom>
            <a:solidFill>
              <a:srgbClr val="555555"/>
            </a:solidFill>
            <a:ln w="88900">
              <a:noFill/>
            </a:ln>
            <a:effectLst>
              <a:outerShdw blurRad="292100" dist="50800" dir="2160000" algn="ctr" rotWithShape="0">
                <a:srgbClr val="000000">
                  <a:alpha val="21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1" name="Rectangle 10">
            <a:extLst>
              <a:ext uri="{FF2B5EF4-FFF2-40B4-BE49-F238E27FC236}">
                <a16:creationId xmlns:a16="http://schemas.microsoft.com/office/drawing/2014/main" id="{47A8B44F-79C9-4D01-9B8B-7761FC27342B}"/>
              </a:ext>
            </a:extLst>
          </p:cNvPr>
          <p:cNvSpPr/>
          <p:nvPr/>
        </p:nvSpPr>
        <p:spPr>
          <a:xfrm>
            <a:off x="3117876" y="1701064"/>
            <a:ext cx="1338009" cy="12743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chemeClr val="bg1"/>
                </a:solidFill>
                <a:latin typeface="Tahoma" panose="020B0604030504040204" pitchFamily="34" charset="0"/>
                <a:ea typeface="Tahoma" panose="020B0604030504040204" pitchFamily="34" charset="0"/>
                <a:cs typeface="Tahoma" panose="020B0604030504040204" pitchFamily="34" charset="0"/>
              </a:rPr>
              <a:t>{{py_num_1}}</a:t>
            </a:r>
          </a:p>
        </p:txBody>
      </p:sp>
      <p:sp>
        <p:nvSpPr>
          <p:cNvPr id="10" name="Rectangle 9">
            <a:extLst>
              <a:ext uri="{FF2B5EF4-FFF2-40B4-BE49-F238E27FC236}">
                <a16:creationId xmlns:a16="http://schemas.microsoft.com/office/drawing/2014/main" id="{A8944DB3-7AC4-4835-92CF-F5373B21E696}"/>
              </a:ext>
            </a:extLst>
          </p:cNvPr>
          <p:cNvSpPr/>
          <p:nvPr/>
        </p:nvSpPr>
        <p:spPr>
          <a:xfrm>
            <a:off x="584834" y="4397998"/>
            <a:ext cx="6406515" cy="50889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50000"/>
              </a:lnSpc>
            </a:pPr>
            <a:r>
              <a:rPr lang="en-US" sz="1200" b="0" i="0" u="none" strike="noStrike" dirty="0">
                <a:solidFill>
                  <a:srgbClr val="000000"/>
                </a:solidFill>
                <a:effectLst/>
                <a:latin typeface="Tahoma" panose="020B0604030504040204" pitchFamily="34" charset="0"/>
              </a:rPr>
              <a:t>{{py_2_meaning}}</a:t>
            </a:r>
            <a:endParaRPr lang="en-US" sz="1200"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0951540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6812280" y="10191324"/>
            <a:ext cx="765810" cy="246221"/>
          </a:xfrm>
          <a:prstGeom prst="rect">
            <a:avLst/>
          </a:prstGeom>
          <a:noFill/>
        </p:spPr>
        <p:txBody>
          <a:bodyPr wrap="square" rtlCol="0">
            <a:spAutoFit/>
          </a:bodyPr>
          <a:lstStyle/>
          <a:p>
            <a:pPr algn="ctr"/>
            <a:r>
              <a:rPr lang="en-US" sz="1000" b="1" dirty="0">
                <a:solidFill>
                  <a:schemeClr val="bg1"/>
                </a:solidFill>
                <a:latin typeface="Tahoma" panose="020B0604030504040204" pitchFamily="34" charset="0"/>
                <a:ea typeface="Tahoma" panose="020B0604030504040204" pitchFamily="34" charset="0"/>
                <a:cs typeface="Tahoma" panose="020B0604030504040204" pitchFamily="34" charset="0"/>
              </a:rPr>
              <a:t>18</a:t>
            </a:r>
          </a:p>
        </p:txBody>
      </p:sp>
      <p:sp>
        <p:nvSpPr>
          <p:cNvPr id="7" name="TextBox 6"/>
          <p:cNvSpPr txBox="1"/>
          <p:nvPr/>
        </p:nvSpPr>
        <p:spPr>
          <a:xfrm>
            <a:off x="1537230" y="3267895"/>
            <a:ext cx="4739745" cy="584775"/>
          </a:xfrm>
          <a:prstGeom prst="rect">
            <a:avLst/>
          </a:prstGeom>
          <a:noFill/>
        </p:spPr>
        <p:txBody>
          <a:bodyPr wrap="square" rtlCol="0">
            <a:spAutoFit/>
          </a:bodyPr>
          <a:lstStyle/>
          <a:p>
            <a:pPr algn="ctr"/>
            <a:r>
              <a:rPr lang="en-US" sz="1600" b="1"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Năm</a:t>
            </a:r>
            <a:r>
              <a:rPr lang="en-US" sz="1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{{py_age_3}}] </a:t>
            </a:r>
            <a:r>
              <a:rPr lang="en-US" sz="1600" b="1"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tuổi</a:t>
            </a:r>
            <a:r>
              <a:rPr lang="en-US" sz="1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600" b="1"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bạn</a:t>
            </a:r>
            <a:r>
              <a:rPr lang="en-US" sz="1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600" b="1"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có</a:t>
            </a:r>
            <a:r>
              <a:rPr lang="en-US" sz="1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600" b="1"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đỉnh</a:t>
            </a:r>
            <a:r>
              <a:rPr lang="en-US" sz="1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600" b="1"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cao</a:t>
            </a:r>
            <a:r>
              <a:rPr lang="en-US" sz="1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600" b="1"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số</a:t>
            </a:r>
            <a:r>
              <a:rPr lang="en-US" sz="1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[{{py_num_3}}]</a:t>
            </a:r>
          </a:p>
        </p:txBody>
      </p:sp>
      <p:sp>
        <p:nvSpPr>
          <p:cNvPr id="12" name="Title 1">
            <a:extLst>
              <a:ext uri="{FF2B5EF4-FFF2-40B4-BE49-F238E27FC236}">
                <a16:creationId xmlns:a16="http://schemas.microsoft.com/office/drawing/2014/main" id="{AD171299-0CCC-444E-8F96-323D7863C8A1}"/>
              </a:ext>
            </a:extLst>
          </p:cNvPr>
          <p:cNvSpPr>
            <a:spLocks noGrp="1"/>
          </p:cNvSpPr>
          <p:nvPr>
            <p:ph type="title"/>
          </p:nvPr>
        </p:nvSpPr>
        <p:spPr>
          <a:xfrm>
            <a:off x="248815" y="357807"/>
            <a:ext cx="5467807" cy="1007941"/>
          </a:xfrm>
        </p:spPr>
        <p:txBody>
          <a:bodyPr anchor="t">
            <a:noAutofit/>
          </a:bodyPr>
          <a:lstStyle/>
          <a:p>
            <a:r>
              <a:rPr lang="en-US" sz="3600" b="1" dirty="0">
                <a:solidFill>
                  <a:srgbClr val="FF6600"/>
                </a:solidFill>
                <a:latin typeface="Tahoma" panose="020B0604030504040204" pitchFamily="34" charset="0"/>
                <a:ea typeface="Tahoma" panose="020B0604030504040204" pitchFamily="34" charset="0"/>
                <a:cs typeface="Tahoma" panose="020B0604030504040204" pitchFamily="34" charset="0"/>
              </a:rPr>
              <a:t>ĐỈNH CAO </a:t>
            </a:r>
            <a:r>
              <a:rPr lang="en-US" sz="3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THỨ BA</a:t>
            </a:r>
            <a:endParaRPr lang="en-US" sz="3600" b="1" dirty="0">
              <a:solidFill>
                <a:srgbClr val="FF6600"/>
              </a:solidFill>
              <a:latin typeface="Tahoma" panose="020B0604030504040204" pitchFamily="34" charset="0"/>
              <a:ea typeface="Tahoma" panose="020B0604030504040204" pitchFamily="34" charset="0"/>
              <a:cs typeface="Tahoma" panose="020B0604030504040204" pitchFamily="34" charset="0"/>
            </a:endParaRPr>
          </a:p>
        </p:txBody>
      </p:sp>
      <p:grpSp>
        <p:nvGrpSpPr>
          <p:cNvPr id="11" name="Group 10">
            <a:extLst>
              <a:ext uri="{FF2B5EF4-FFF2-40B4-BE49-F238E27FC236}">
                <a16:creationId xmlns:a16="http://schemas.microsoft.com/office/drawing/2014/main" id="{770FB47B-FF64-4215-8B05-5EDA1BA2F05C}"/>
              </a:ext>
            </a:extLst>
          </p:cNvPr>
          <p:cNvGrpSpPr/>
          <p:nvPr/>
        </p:nvGrpSpPr>
        <p:grpSpPr>
          <a:xfrm>
            <a:off x="2853819" y="1212631"/>
            <a:ext cx="1920240" cy="1920240"/>
            <a:chOff x="1860410" y="2230974"/>
            <a:chExt cx="3842029" cy="3842029"/>
          </a:xfrm>
        </p:grpSpPr>
        <p:sp>
          <p:nvSpPr>
            <p:cNvPr id="19" name="Oval 18">
              <a:extLst>
                <a:ext uri="{FF2B5EF4-FFF2-40B4-BE49-F238E27FC236}">
                  <a16:creationId xmlns:a16="http://schemas.microsoft.com/office/drawing/2014/main" id="{B096414E-4FE9-4D32-A960-6B495DF2B5AB}"/>
                </a:ext>
              </a:extLst>
            </p:cNvPr>
            <p:cNvSpPr/>
            <p:nvPr/>
          </p:nvSpPr>
          <p:spPr>
            <a:xfrm>
              <a:off x="1860410" y="2230974"/>
              <a:ext cx="3842029" cy="3842029"/>
            </a:xfrm>
            <a:prstGeom prst="ellipse">
              <a:avLst/>
            </a:prstGeom>
            <a:solidFill>
              <a:srgbClr val="41BDC2"/>
            </a:solidFill>
            <a:ln>
              <a:noFill/>
            </a:ln>
            <a:effectLst>
              <a:outerShdw blurRad="190500" dist="152400" dir="4080000" sx="98000" sy="98000" algn="ctr" rotWithShape="0">
                <a:schemeClr val="bg1">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55D92791-8F2D-405C-9A48-E78D1710DDCB}"/>
                </a:ext>
              </a:extLst>
            </p:cNvPr>
            <p:cNvSpPr/>
            <p:nvPr/>
          </p:nvSpPr>
          <p:spPr>
            <a:xfrm>
              <a:off x="2042247" y="2412811"/>
              <a:ext cx="3478357" cy="3478357"/>
            </a:xfrm>
            <a:prstGeom prst="ellipse">
              <a:avLst/>
            </a:prstGeom>
            <a:solidFill>
              <a:srgbClr val="555555"/>
            </a:solidFill>
            <a:ln w="88900">
              <a:noFill/>
            </a:ln>
            <a:effectLst>
              <a:outerShdw blurRad="292100" dist="50800" dir="2160000" algn="ctr" rotWithShape="0">
                <a:srgbClr val="000000">
                  <a:alpha val="21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3" name="Rectangle 12">
            <a:extLst>
              <a:ext uri="{FF2B5EF4-FFF2-40B4-BE49-F238E27FC236}">
                <a16:creationId xmlns:a16="http://schemas.microsoft.com/office/drawing/2014/main" id="{44715262-2E67-4817-9B35-9D3B4BB2CE94}"/>
              </a:ext>
            </a:extLst>
          </p:cNvPr>
          <p:cNvSpPr/>
          <p:nvPr/>
        </p:nvSpPr>
        <p:spPr>
          <a:xfrm>
            <a:off x="578166" y="3987695"/>
            <a:ext cx="6406515" cy="50889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50000"/>
              </a:lnSpc>
            </a:pPr>
            <a:r>
              <a:rPr lang="en-US" sz="1200" b="0" i="0" u="none" strike="noStrike" dirty="0">
                <a:solidFill>
                  <a:srgbClr val="000000"/>
                </a:solidFill>
                <a:effectLst/>
                <a:latin typeface="Tahoma" panose="020B0604030504040204" pitchFamily="34" charset="0"/>
              </a:rPr>
              <a:t>{{py_3_meaning}}</a:t>
            </a:r>
            <a:endParaRPr lang="en-US" sz="1200" dirty="0">
              <a:latin typeface="Tahoma" panose="020B0604030504040204" pitchFamily="34" charset="0"/>
              <a:ea typeface="Tahoma" panose="020B0604030504040204" pitchFamily="34" charset="0"/>
              <a:cs typeface="Tahoma" panose="020B0604030504040204" pitchFamily="34" charset="0"/>
            </a:endParaRPr>
          </a:p>
        </p:txBody>
      </p:sp>
      <p:sp>
        <p:nvSpPr>
          <p:cNvPr id="2" name="Rectangle 1">
            <a:extLst>
              <a:ext uri="{FF2B5EF4-FFF2-40B4-BE49-F238E27FC236}">
                <a16:creationId xmlns:a16="http://schemas.microsoft.com/office/drawing/2014/main" id="{8AAD91C1-10C4-4035-944A-E62C232CED76}"/>
              </a:ext>
            </a:extLst>
          </p:cNvPr>
          <p:cNvSpPr/>
          <p:nvPr/>
        </p:nvSpPr>
        <p:spPr>
          <a:xfrm>
            <a:off x="3265714" y="1476008"/>
            <a:ext cx="1146629" cy="13833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chemeClr val="bg1"/>
                </a:solidFill>
                <a:latin typeface="Tahoma" panose="020B0604030504040204" pitchFamily="34" charset="0"/>
                <a:ea typeface="Tahoma" panose="020B0604030504040204" pitchFamily="34" charset="0"/>
                <a:cs typeface="Tahoma" panose="020B0604030504040204" pitchFamily="34" charset="0"/>
              </a:rPr>
              <a:t>{{py_num_3}}</a:t>
            </a:r>
          </a:p>
        </p:txBody>
      </p:sp>
    </p:spTree>
    <p:extLst>
      <p:ext uri="{BB962C8B-B14F-4D97-AF65-F5344CB8AC3E}">
        <p14:creationId xmlns:p14="http://schemas.microsoft.com/office/powerpoint/2010/main" val="33149767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6812280" y="10191324"/>
            <a:ext cx="765810" cy="246221"/>
          </a:xfrm>
          <a:prstGeom prst="rect">
            <a:avLst/>
          </a:prstGeom>
          <a:noFill/>
        </p:spPr>
        <p:txBody>
          <a:bodyPr wrap="square" rtlCol="0">
            <a:spAutoFit/>
          </a:bodyPr>
          <a:lstStyle/>
          <a:p>
            <a:pPr algn="ctr"/>
            <a:r>
              <a:rPr lang="en-US" sz="1000" b="1" dirty="0">
                <a:solidFill>
                  <a:schemeClr val="bg1"/>
                </a:solidFill>
                <a:latin typeface="Tahoma" panose="020B0604030504040204" pitchFamily="34" charset="0"/>
                <a:ea typeface="Tahoma" panose="020B0604030504040204" pitchFamily="34" charset="0"/>
                <a:cs typeface="Tahoma" panose="020B0604030504040204" pitchFamily="34" charset="0"/>
              </a:rPr>
              <a:t>19</a:t>
            </a:r>
          </a:p>
        </p:txBody>
      </p:sp>
      <p:sp>
        <p:nvSpPr>
          <p:cNvPr id="7" name="TextBox 6"/>
          <p:cNvSpPr txBox="1"/>
          <p:nvPr/>
        </p:nvSpPr>
        <p:spPr>
          <a:xfrm>
            <a:off x="1344473" y="3271415"/>
            <a:ext cx="5467807" cy="584775"/>
          </a:xfrm>
          <a:prstGeom prst="rect">
            <a:avLst/>
          </a:prstGeom>
          <a:noFill/>
        </p:spPr>
        <p:txBody>
          <a:bodyPr wrap="square" rtlCol="0">
            <a:spAutoFit/>
          </a:bodyPr>
          <a:lstStyle/>
          <a:p>
            <a:pPr algn="ctr"/>
            <a:r>
              <a:rPr lang="en-US" sz="1600" b="1"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Năm</a:t>
            </a:r>
            <a:r>
              <a:rPr lang="en-US" sz="1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{{py_age_4}}] </a:t>
            </a:r>
            <a:r>
              <a:rPr lang="en-US" sz="1600" b="1"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tuổi</a:t>
            </a:r>
            <a:r>
              <a:rPr lang="en-US" sz="1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600" b="1"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bạn</a:t>
            </a:r>
            <a:r>
              <a:rPr lang="en-US" sz="1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600" b="1"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có</a:t>
            </a:r>
            <a:r>
              <a:rPr lang="en-US" sz="1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600" b="1"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đỉnh</a:t>
            </a:r>
            <a:r>
              <a:rPr lang="en-US" sz="1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600" b="1"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cao</a:t>
            </a:r>
            <a:r>
              <a:rPr lang="en-US" sz="1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600" b="1"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số</a:t>
            </a:r>
            <a:r>
              <a:rPr lang="en-US" sz="1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[{{py_num_4}}] </a:t>
            </a:r>
          </a:p>
        </p:txBody>
      </p:sp>
      <p:sp>
        <p:nvSpPr>
          <p:cNvPr id="12" name="Title 1">
            <a:extLst>
              <a:ext uri="{FF2B5EF4-FFF2-40B4-BE49-F238E27FC236}">
                <a16:creationId xmlns:a16="http://schemas.microsoft.com/office/drawing/2014/main" id="{AD171299-0CCC-444E-8F96-323D7863C8A1}"/>
              </a:ext>
            </a:extLst>
          </p:cNvPr>
          <p:cNvSpPr>
            <a:spLocks noGrp="1"/>
          </p:cNvSpPr>
          <p:nvPr>
            <p:ph type="title"/>
          </p:nvPr>
        </p:nvSpPr>
        <p:spPr>
          <a:xfrm>
            <a:off x="248815" y="357807"/>
            <a:ext cx="5467807" cy="1007941"/>
          </a:xfrm>
        </p:spPr>
        <p:txBody>
          <a:bodyPr anchor="t">
            <a:noAutofit/>
          </a:bodyPr>
          <a:lstStyle/>
          <a:p>
            <a:r>
              <a:rPr lang="en-US" sz="3600" b="1" dirty="0">
                <a:solidFill>
                  <a:srgbClr val="FF6600"/>
                </a:solidFill>
                <a:latin typeface="Tahoma" panose="020B0604030504040204" pitchFamily="34" charset="0"/>
                <a:ea typeface="Tahoma" panose="020B0604030504040204" pitchFamily="34" charset="0"/>
                <a:cs typeface="Tahoma" panose="020B0604030504040204" pitchFamily="34" charset="0"/>
              </a:rPr>
              <a:t>ĐỈNH CAO</a:t>
            </a:r>
            <a:r>
              <a:rPr lang="en-US" sz="3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THỨ TƯ</a:t>
            </a:r>
            <a:endParaRPr lang="en-US" sz="3600" b="1" dirty="0">
              <a:solidFill>
                <a:srgbClr val="FF6600"/>
              </a:solidFill>
              <a:latin typeface="Tahoma" panose="020B0604030504040204" pitchFamily="34" charset="0"/>
              <a:ea typeface="Tahoma" panose="020B0604030504040204" pitchFamily="34" charset="0"/>
              <a:cs typeface="Tahoma" panose="020B0604030504040204" pitchFamily="34" charset="0"/>
            </a:endParaRPr>
          </a:p>
        </p:txBody>
      </p:sp>
      <p:grpSp>
        <p:nvGrpSpPr>
          <p:cNvPr id="13" name="Group 12">
            <a:extLst>
              <a:ext uri="{FF2B5EF4-FFF2-40B4-BE49-F238E27FC236}">
                <a16:creationId xmlns:a16="http://schemas.microsoft.com/office/drawing/2014/main" id="{FBEBDADD-E8D1-4D05-A8FF-22AECFF2E8C6}"/>
              </a:ext>
            </a:extLst>
          </p:cNvPr>
          <p:cNvGrpSpPr/>
          <p:nvPr/>
        </p:nvGrpSpPr>
        <p:grpSpPr>
          <a:xfrm>
            <a:off x="2821305" y="1195249"/>
            <a:ext cx="1920240" cy="1920241"/>
            <a:chOff x="1860410" y="2230974"/>
            <a:chExt cx="3842029" cy="3842029"/>
          </a:xfrm>
        </p:grpSpPr>
        <p:sp>
          <p:nvSpPr>
            <p:cNvPr id="16" name="Oval 15">
              <a:extLst>
                <a:ext uri="{FF2B5EF4-FFF2-40B4-BE49-F238E27FC236}">
                  <a16:creationId xmlns:a16="http://schemas.microsoft.com/office/drawing/2014/main" id="{922F691B-27AC-4780-B529-3FC4CE9EE731}"/>
                </a:ext>
              </a:extLst>
            </p:cNvPr>
            <p:cNvSpPr/>
            <p:nvPr/>
          </p:nvSpPr>
          <p:spPr>
            <a:xfrm>
              <a:off x="1860410" y="2230974"/>
              <a:ext cx="3842029" cy="3842029"/>
            </a:xfrm>
            <a:prstGeom prst="ellipse">
              <a:avLst/>
            </a:prstGeom>
            <a:solidFill>
              <a:srgbClr val="F6AE1A"/>
            </a:solidFill>
            <a:ln>
              <a:noFill/>
            </a:ln>
            <a:effectLst>
              <a:outerShdw blurRad="190500" dist="152400" dir="4080000" sx="98000" sy="98000" algn="ctr" rotWithShape="0">
                <a:schemeClr val="bg1">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E644846B-2425-4079-A9D1-002C267F263F}"/>
                </a:ext>
              </a:extLst>
            </p:cNvPr>
            <p:cNvSpPr/>
            <p:nvPr/>
          </p:nvSpPr>
          <p:spPr>
            <a:xfrm>
              <a:off x="2042247" y="2412811"/>
              <a:ext cx="3478357" cy="3478357"/>
            </a:xfrm>
            <a:prstGeom prst="ellipse">
              <a:avLst/>
            </a:prstGeom>
            <a:solidFill>
              <a:srgbClr val="555555"/>
            </a:solidFill>
            <a:ln w="88900">
              <a:noFill/>
            </a:ln>
            <a:effectLst>
              <a:outerShdw blurRad="292100" dist="50800" dir="2160000" algn="ctr" rotWithShape="0">
                <a:srgbClr val="000000">
                  <a:alpha val="21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4" name="Rectangle 13">
            <a:extLst>
              <a:ext uri="{FF2B5EF4-FFF2-40B4-BE49-F238E27FC236}">
                <a16:creationId xmlns:a16="http://schemas.microsoft.com/office/drawing/2014/main" id="{E7B1282E-C983-464E-97AF-BAE6C3DB3357}"/>
              </a:ext>
            </a:extLst>
          </p:cNvPr>
          <p:cNvSpPr/>
          <p:nvPr/>
        </p:nvSpPr>
        <p:spPr>
          <a:xfrm>
            <a:off x="578166" y="4083663"/>
            <a:ext cx="6406515" cy="50889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50000"/>
              </a:lnSpc>
            </a:pPr>
            <a:r>
              <a:rPr lang="en-US" sz="1200" b="0" i="0" u="none" strike="noStrike" dirty="0">
                <a:solidFill>
                  <a:srgbClr val="000000"/>
                </a:solidFill>
                <a:effectLst/>
                <a:latin typeface="Tahoma" panose="020B0604030504040204" pitchFamily="34" charset="0"/>
              </a:rPr>
              <a:t>{{py_4_meaning}}</a:t>
            </a:r>
            <a:endParaRPr lang="en-US" sz="1200" dirty="0">
              <a:latin typeface="Tahoma" panose="020B0604030504040204" pitchFamily="34" charset="0"/>
              <a:ea typeface="Tahoma" panose="020B0604030504040204" pitchFamily="34" charset="0"/>
              <a:cs typeface="Tahoma" panose="020B0604030504040204" pitchFamily="34" charset="0"/>
            </a:endParaRPr>
          </a:p>
        </p:txBody>
      </p:sp>
      <p:sp>
        <p:nvSpPr>
          <p:cNvPr id="2" name="Rectangle 1">
            <a:extLst>
              <a:ext uri="{FF2B5EF4-FFF2-40B4-BE49-F238E27FC236}">
                <a16:creationId xmlns:a16="http://schemas.microsoft.com/office/drawing/2014/main" id="{3EAC2A5B-80AA-4438-911F-16B4A3F1EF1E}"/>
              </a:ext>
            </a:extLst>
          </p:cNvPr>
          <p:cNvSpPr/>
          <p:nvPr/>
        </p:nvSpPr>
        <p:spPr>
          <a:xfrm>
            <a:off x="3193143" y="1516073"/>
            <a:ext cx="1161143" cy="125615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latin typeface="Tahoma" panose="020B0604030504040204" pitchFamily="34" charset="0"/>
                <a:ea typeface="Tahoma" panose="020B0604030504040204" pitchFamily="34" charset="0"/>
                <a:cs typeface="Tahoma" panose="020B0604030504040204" pitchFamily="34" charset="0"/>
              </a:rPr>
              <a:t>{{py_num_4}}</a:t>
            </a:r>
          </a:p>
          <a:p>
            <a:pPr algn="ctr"/>
            <a:endParaRPr lang="en-US" sz="4000" b="1"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2863887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81B765-1558-4051-AF79-BECE39106838}"/>
              </a:ext>
            </a:extLst>
          </p:cNvPr>
          <p:cNvSpPr>
            <a:spLocks noGrp="1"/>
          </p:cNvSpPr>
          <p:nvPr>
            <p:ph type="title"/>
          </p:nvPr>
        </p:nvSpPr>
        <p:spPr>
          <a:xfrm>
            <a:off x="2149324" y="356774"/>
            <a:ext cx="2347274" cy="411315"/>
          </a:xfrm>
        </p:spPr>
        <p:txBody>
          <a:bodyPr>
            <a:noAutofit/>
          </a:bodyPr>
          <a:lstStyle/>
          <a:p>
            <a:r>
              <a:rPr lang="en-US" sz="3600" b="1" dirty="0">
                <a:solidFill>
                  <a:srgbClr val="FF6600"/>
                </a:solidFill>
                <a:latin typeface="Tahoma" panose="020B0604030504040204" pitchFamily="34" charset="0"/>
                <a:ea typeface="Tahoma" panose="020B0604030504040204" pitchFamily="34" charset="0"/>
                <a:cs typeface="Tahoma" panose="020B0604030504040204" pitchFamily="34" charset="0"/>
              </a:rPr>
              <a:t>MỤC LỤC</a:t>
            </a:r>
          </a:p>
        </p:txBody>
      </p:sp>
      <p:sp>
        <p:nvSpPr>
          <p:cNvPr id="4" name="TextBox 3"/>
          <p:cNvSpPr txBox="1"/>
          <p:nvPr/>
        </p:nvSpPr>
        <p:spPr>
          <a:xfrm>
            <a:off x="6797040" y="10191324"/>
            <a:ext cx="765810" cy="246221"/>
          </a:xfrm>
          <a:prstGeom prst="rect">
            <a:avLst/>
          </a:prstGeom>
          <a:noFill/>
        </p:spPr>
        <p:txBody>
          <a:bodyPr wrap="square" rtlCol="0">
            <a:spAutoFit/>
          </a:bodyPr>
          <a:lstStyle/>
          <a:p>
            <a:pPr algn="ctr"/>
            <a:r>
              <a:rPr lang="en-US" sz="1000" b="1" dirty="0">
                <a:solidFill>
                  <a:schemeClr val="bg1"/>
                </a:solidFill>
                <a:latin typeface="Tahoma" panose="020B0604030504040204" pitchFamily="34" charset="0"/>
                <a:ea typeface="Tahoma" panose="020B0604030504040204" pitchFamily="34" charset="0"/>
                <a:cs typeface="Tahoma" panose="020B0604030504040204" pitchFamily="34" charset="0"/>
              </a:rPr>
              <a:t>2</a:t>
            </a:r>
          </a:p>
        </p:txBody>
      </p:sp>
      <p:sp>
        <p:nvSpPr>
          <p:cNvPr id="7" name="Rectangle 6">
            <a:extLst>
              <a:ext uri="{FF2B5EF4-FFF2-40B4-BE49-F238E27FC236}">
                <a16:creationId xmlns:a16="http://schemas.microsoft.com/office/drawing/2014/main" id="{DBC767AB-9576-4A60-941D-E5C1DB15BCD6}"/>
              </a:ext>
            </a:extLst>
          </p:cNvPr>
          <p:cNvSpPr/>
          <p:nvPr/>
        </p:nvSpPr>
        <p:spPr>
          <a:xfrm>
            <a:off x="0" y="0"/>
            <a:ext cx="2017486" cy="10688637"/>
          </a:xfrm>
          <a:prstGeom prst="rect">
            <a:avLst/>
          </a:prstGeom>
          <a:solidFill>
            <a:srgbClr val="5455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881047151"/>
              </p:ext>
            </p:extLst>
          </p:nvPr>
        </p:nvGraphicFramePr>
        <p:xfrm>
          <a:off x="622300" y="1048514"/>
          <a:ext cx="6582681" cy="8686800"/>
        </p:xfrm>
        <a:graphic>
          <a:graphicData uri="http://schemas.openxmlformats.org/drawingml/2006/table">
            <a:tbl>
              <a:tblPr firstRow="1" bandRow="1">
                <a:tableStyleId>{5C22544A-7EE6-4342-B048-85BDC9FD1C3A}</a:tableStyleId>
              </a:tblPr>
              <a:tblGrid>
                <a:gridCol w="1511300">
                  <a:extLst>
                    <a:ext uri="{9D8B030D-6E8A-4147-A177-3AD203B41FA5}">
                      <a16:colId xmlns:a16="http://schemas.microsoft.com/office/drawing/2014/main" val="2243555794"/>
                    </a:ext>
                  </a:extLst>
                </a:gridCol>
                <a:gridCol w="5071381">
                  <a:extLst>
                    <a:ext uri="{9D8B030D-6E8A-4147-A177-3AD203B41FA5}">
                      <a16:colId xmlns:a16="http://schemas.microsoft.com/office/drawing/2014/main" val="1848290797"/>
                    </a:ext>
                  </a:extLst>
                </a:gridCol>
              </a:tblGrid>
              <a:tr h="524486">
                <a:tc>
                  <a:txBody>
                    <a:bodyPr/>
                    <a:lstStyle/>
                    <a:p>
                      <a:pPr algn="ctr"/>
                      <a:r>
                        <a:rPr lang="en-US" sz="3200" b="1" dirty="0">
                          <a:solidFill>
                            <a:schemeClr val="bg1"/>
                          </a:solidFill>
                          <a:latin typeface="Gadugi" panose="020B0502040204020203" pitchFamily="34" charset="0"/>
                          <a:ea typeface="Gadugi" panose="020B0502040204020203" pitchFamily="34" charset="0"/>
                          <a:cs typeface="Tahoma" panose="020B0604030504040204" pitchFamily="34" charset="0"/>
                        </a:rPr>
                        <a:t>3</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l" defTabSz="756300" rtl="0" eaLnBrk="1" fontAlgn="auto" latinLnBrk="0" hangingPunct="1">
                        <a:lnSpc>
                          <a:spcPct val="100000"/>
                        </a:lnSpc>
                        <a:spcBef>
                          <a:spcPts val="0"/>
                        </a:spcBef>
                        <a:spcAft>
                          <a:spcPts val="0"/>
                        </a:spcAft>
                        <a:buClrTx/>
                        <a:buSzTx/>
                        <a:buFontTx/>
                        <a:buNone/>
                        <a:tabLst/>
                        <a:defRPr/>
                      </a:pPr>
                      <a:r>
                        <a:rPr lang="en-US" sz="1800" b="0" dirty="0">
                          <a:solidFill>
                            <a:schemeClr val="tx1">
                              <a:lumMod val="75000"/>
                              <a:lumOff val="25000"/>
                            </a:schemeClr>
                          </a:solidFill>
                        </a:rPr>
                        <a:t>THƯ NGỎ</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314298112"/>
                  </a:ext>
                </a:extLst>
              </a:tr>
              <a:tr h="524486">
                <a:tc>
                  <a:txBody>
                    <a:bodyPr/>
                    <a:lstStyle/>
                    <a:p>
                      <a:pPr marL="0" algn="ctr" defTabSz="756300" rtl="0" eaLnBrk="1" latinLnBrk="0" hangingPunct="1"/>
                      <a:r>
                        <a:rPr lang="en-US" sz="3200" b="1" kern="1200" dirty="0">
                          <a:solidFill>
                            <a:schemeClr val="bg1"/>
                          </a:solidFill>
                          <a:latin typeface="Gadugi" panose="020B0502040204020203" pitchFamily="34" charset="0"/>
                          <a:ea typeface="Gadugi" panose="020B0502040204020203" pitchFamily="34" charset="0"/>
                          <a:cs typeface="Tahoma" panose="020B0604030504040204" pitchFamily="34" charset="0"/>
                        </a:rPr>
                        <a:t>4</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marL="0" marR="0" indent="0" algn="l" defTabSz="756300" rtl="0" eaLnBrk="1" fontAlgn="auto" latinLnBrk="0" hangingPunct="1">
                        <a:lnSpc>
                          <a:spcPct val="100000"/>
                        </a:lnSpc>
                        <a:spcBef>
                          <a:spcPts val="0"/>
                        </a:spcBef>
                        <a:spcAft>
                          <a:spcPts val="0"/>
                        </a:spcAft>
                        <a:buClrTx/>
                        <a:buSzTx/>
                        <a:buFontTx/>
                        <a:buNone/>
                        <a:tabLst/>
                        <a:defRPr/>
                      </a:pPr>
                      <a:r>
                        <a:rPr lang="en-US" sz="1800" dirty="0">
                          <a:solidFill>
                            <a:schemeClr val="tx1">
                              <a:lumMod val="75000"/>
                              <a:lumOff val="25000"/>
                            </a:schemeClr>
                          </a:solidFill>
                        </a:rPr>
                        <a:t>NGUỒN GÓC NHÂN SỐ HỌC</a:t>
                      </a: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107943036"/>
                  </a:ext>
                </a:extLst>
              </a:tr>
              <a:tr h="524486">
                <a:tc>
                  <a:txBody>
                    <a:bodyPr/>
                    <a:lstStyle/>
                    <a:p>
                      <a:pPr marL="0" algn="ctr" defTabSz="756300" rtl="0" eaLnBrk="1" latinLnBrk="0" hangingPunct="1"/>
                      <a:r>
                        <a:rPr lang="en-US" sz="3200" b="1" kern="1200" dirty="0">
                          <a:solidFill>
                            <a:schemeClr val="bg1"/>
                          </a:solidFill>
                          <a:latin typeface="Gadugi" panose="020B0502040204020203" pitchFamily="34" charset="0"/>
                          <a:ea typeface="Gadugi" panose="020B0502040204020203" pitchFamily="34" charset="0"/>
                          <a:cs typeface="Tahoma" panose="020B0604030504040204" pitchFamily="34" charset="0"/>
                        </a:rPr>
                        <a:t>5</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l" defTabSz="756300" rtl="0" eaLnBrk="1" fontAlgn="auto" latinLnBrk="0" hangingPunct="1">
                        <a:lnSpc>
                          <a:spcPct val="100000"/>
                        </a:lnSpc>
                        <a:spcBef>
                          <a:spcPts val="0"/>
                        </a:spcBef>
                        <a:spcAft>
                          <a:spcPts val="0"/>
                        </a:spcAft>
                        <a:buClrTx/>
                        <a:buSzTx/>
                        <a:buFontTx/>
                        <a:buNone/>
                        <a:tabLst/>
                        <a:defRPr/>
                      </a:pPr>
                      <a:r>
                        <a:rPr lang="en-US" sz="1800" dirty="0">
                          <a:solidFill>
                            <a:schemeClr val="tx1">
                              <a:lumMod val="75000"/>
                              <a:lumOff val="25000"/>
                            </a:schemeClr>
                          </a:solidFill>
                        </a:rPr>
                        <a:t>CÁC CHỈ SỐ</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164669223"/>
                  </a:ext>
                </a:extLst>
              </a:tr>
              <a:tr h="524486">
                <a:tc>
                  <a:txBody>
                    <a:bodyPr/>
                    <a:lstStyle/>
                    <a:p>
                      <a:pPr marL="0" algn="ctr" defTabSz="756300" rtl="0" eaLnBrk="1" latinLnBrk="0" hangingPunct="1"/>
                      <a:r>
                        <a:rPr lang="en-US" sz="3200" b="1" kern="1200" dirty="0">
                          <a:solidFill>
                            <a:schemeClr val="bg1"/>
                          </a:solidFill>
                          <a:latin typeface="Gadugi" panose="020B0502040204020203" pitchFamily="34" charset="0"/>
                          <a:ea typeface="Gadugi" panose="020B0502040204020203" pitchFamily="34" charset="0"/>
                          <a:cs typeface="Tahoma" panose="020B0604030504040204" pitchFamily="34" charset="0"/>
                        </a:rPr>
                        <a:t>6</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l" defTabSz="756300" rtl="0" eaLnBrk="1" fontAlgn="auto" latinLnBrk="0" hangingPunct="1">
                        <a:lnSpc>
                          <a:spcPct val="100000"/>
                        </a:lnSpc>
                        <a:spcBef>
                          <a:spcPts val="0"/>
                        </a:spcBef>
                        <a:spcAft>
                          <a:spcPts val="0"/>
                        </a:spcAft>
                        <a:buClrTx/>
                        <a:buSzTx/>
                        <a:buFontTx/>
                        <a:buNone/>
                        <a:tabLst/>
                        <a:defRPr/>
                      </a:pPr>
                      <a:r>
                        <a:rPr lang="en-US" sz="1800" dirty="0">
                          <a:solidFill>
                            <a:schemeClr val="tx1">
                              <a:lumMod val="75000"/>
                              <a:lumOff val="25000"/>
                            </a:schemeClr>
                          </a:solidFill>
                        </a:rPr>
                        <a:t>CHỈ SỐ DỰ ĐOÁN</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844421022"/>
                  </a:ext>
                </a:extLst>
              </a:tr>
              <a:tr h="524486">
                <a:tc>
                  <a:txBody>
                    <a:bodyPr/>
                    <a:lstStyle/>
                    <a:p>
                      <a:pPr marL="0" algn="ctr" defTabSz="756300" rtl="0" eaLnBrk="1" latinLnBrk="0" hangingPunct="1"/>
                      <a:r>
                        <a:rPr lang="en-US" sz="3200" b="1" kern="1200" dirty="0">
                          <a:solidFill>
                            <a:schemeClr val="bg1"/>
                          </a:solidFill>
                          <a:latin typeface="Gadugi" panose="020B0502040204020203" pitchFamily="34" charset="0"/>
                          <a:ea typeface="Gadugi" panose="020B0502040204020203" pitchFamily="34" charset="0"/>
                          <a:cs typeface="Tahoma" panose="020B0604030504040204" pitchFamily="34" charset="0"/>
                        </a:rPr>
                        <a:t>7</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l" defTabSz="756300" rtl="0" eaLnBrk="1" fontAlgn="auto" latinLnBrk="0" hangingPunct="1">
                        <a:lnSpc>
                          <a:spcPct val="100000"/>
                        </a:lnSpc>
                        <a:spcBef>
                          <a:spcPts val="0"/>
                        </a:spcBef>
                        <a:spcAft>
                          <a:spcPts val="0"/>
                        </a:spcAft>
                        <a:buClrTx/>
                        <a:buSzTx/>
                        <a:buFontTx/>
                        <a:buNone/>
                        <a:tabLst/>
                        <a:defRPr/>
                      </a:pPr>
                      <a:r>
                        <a:rPr lang="en-US" sz="1800" dirty="0">
                          <a:solidFill>
                            <a:schemeClr val="tx1">
                              <a:lumMod val="75000"/>
                              <a:lumOff val="25000"/>
                            </a:schemeClr>
                          </a:solidFill>
                        </a:rPr>
                        <a:t>CHỈ SỐ ĐƯỜNG ĐỜI</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027146172"/>
                  </a:ext>
                </a:extLst>
              </a:tr>
              <a:tr h="524486">
                <a:tc>
                  <a:txBody>
                    <a:bodyPr/>
                    <a:lstStyle/>
                    <a:p>
                      <a:pPr marL="0" algn="ctr" defTabSz="756300" rtl="0" eaLnBrk="1" latinLnBrk="0" hangingPunct="1"/>
                      <a:r>
                        <a:rPr lang="en-US" sz="3200" b="1" kern="1200" dirty="0">
                          <a:solidFill>
                            <a:schemeClr val="bg1"/>
                          </a:solidFill>
                          <a:latin typeface="Gadugi" panose="020B0502040204020203" pitchFamily="34" charset="0"/>
                          <a:ea typeface="Gadugi" panose="020B0502040204020203" pitchFamily="34" charset="0"/>
                          <a:cs typeface="Tahoma" panose="020B0604030504040204" pitchFamily="34" charset="0"/>
                        </a:rPr>
                        <a:t>8</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l" defTabSz="756300" rtl="0" eaLnBrk="1" fontAlgn="auto" latinLnBrk="0" hangingPunct="1">
                        <a:lnSpc>
                          <a:spcPct val="100000"/>
                        </a:lnSpc>
                        <a:spcBef>
                          <a:spcPts val="0"/>
                        </a:spcBef>
                        <a:spcAft>
                          <a:spcPts val="0"/>
                        </a:spcAft>
                        <a:buClrTx/>
                        <a:buSzTx/>
                        <a:buFontTx/>
                        <a:buNone/>
                        <a:tabLst/>
                        <a:defRPr/>
                      </a:pPr>
                      <a:r>
                        <a:rPr lang="en-US" sz="1800" dirty="0">
                          <a:solidFill>
                            <a:schemeClr val="tx1">
                              <a:lumMod val="75000"/>
                              <a:lumOff val="25000"/>
                            </a:schemeClr>
                          </a:solidFill>
                        </a:rPr>
                        <a:t>CHỈ SỐ SỨ MỆNH</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022541788"/>
                  </a:ext>
                </a:extLst>
              </a:tr>
              <a:tr h="524486">
                <a:tc>
                  <a:txBody>
                    <a:bodyPr/>
                    <a:lstStyle/>
                    <a:p>
                      <a:pPr marL="0" algn="ctr" defTabSz="756300" rtl="0" eaLnBrk="1" latinLnBrk="0" hangingPunct="1"/>
                      <a:r>
                        <a:rPr lang="en-US" sz="3200" b="1" kern="1200" dirty="0">
                          <a:solidFill>
                            <a:schemeClr val="bg1"/>
                          </a:solidFill>
                          <a:latin typeface="Gadugi" panose="020B0502040204020203" pitchFamily="34" charset="0"/>
                          <a:ea typeface="Gadugi" panose="020B0502040204020203" pitchFamily="34" charset="0"/>
                          <a:cs typeface="Tahoma" panose="020B0604030504040204" pitchFamily="34" charset="0"/>
                        </a:rPr>
                        <a:t>9</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l" defTabSz="756300" rtl="0" eaLnBrk="1" fontAlgn="auto" latinLnBrk="0" hangingPunct="1">
                        <a:lnSpc>
                          <a:spcPct val="100000"/>
                        </a:lnSpc>
                        <a:spcBef>
                          <a:spcPts val="0"/>
                        </a:spcBef>
                        <a:spcAft>
                          <a:spcPts val="0"/>
                        </a:spcAft>
                        <a:buClrTx/>
                        <a:buSzTx/>
                        <a:buFontTx/>
                        <a:buNone/>
                        <a:tabLst/>
                        <a:defRPr/>
                      </a:pPr>
                      <a:r>
                        <a:rPr lang="en-US" sz="1800" dirty="0">
                          <a:solidFill>
                            <a:schemeClr val="tx1">
                              <a:lumMod val="75000"/>
                              <a:lumOff val="25000"/>
                            </a:schemeClr>
                          </a:solidFill>
                        </a:rPr>
                        <a:t>CHỈ SỐ THÀNH TỰU</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360035751"/>
                  </a:ext>
                </a:extLst>
              </a:tr>
              <a:tr h="524486">
                <a:tc>
                  <a:txBody>
                    <a:bodyPr/>
                    <a:lstStyle/>
                    <a:p>
                      <a:pPr marL="0" algn="ctr" defTabSz="756300" rtl="0" eaLnBrk="1" latinLnBrk="0" hangingPunct="1"/>
                      <a:r>
                        <a:rPr lang="en-US" sz="3200" b="1" kern="1200" dirty="0">
                          <a:solidFill>
                            <a:schemeClr val="bg1"/>
                          </a:solidFill>
                          <a:latin typeface="Gadugi" panose="020B0502040204020203" pitchFamily="34" charset="0"/>
                          <a:ea typeface="Gadugi" panose="020B0502040204020203" pitchFamily="34" charset="0"/>
                          <a:cs typeface="Tahoma" panose="020B0604030504040204" pitchFamily="34" charset="0"/>
                        </a:rPr>
                        <a:t>10</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l" defTabSz="756300" rtl="0" eaLnBrk="1" fontAlgn="auto" latinLnBrk="0" hangingPunct="1">
                        <a:lnSpc>
                          <a:spcPct val="100000"/>
                        </a:lnSpc>
                        <a:spcBef>
                          <a:spcPts val="0"/>
                        </a:spcBef>
                        <a:spcAft>
                          <a:spcPts val="0"/>
                        </a:spcAft>
                        <a:buClrTx/>
                        <a:buSzTx/>
                        <a:buFontTx/>
                        <a:buNone/>
                        <a:tabLst/>
                        <a:defRPr/>
                      </a:pPr>
                      <a:r>
                        <a:rPr lang="en-US" sz="1800" dirty="0">
                          <a:solidFill>
                            <a:schemeClr val="tx1">
                              <a:lumMod val="75000"/>
                              <a:lumOff val="25000"/>
                            </a:schemeClr>
                          </a:solidFill>
                        </a:rPr>
                        <a:t>CHỈ SỐ ĐỘNG LỰC</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073704448"/>
                  </a:ext>
                </a:extLst>
              </a:tr>
              <a:tr h="524486">
                <a:tc>
                  <a:txBody>
                    <a:bodyPr/>
                    <a:lstStyle/>
                    <a:p>
                      <a:pPr marL="0" algn="ctr" defTabSz="756300" rtl="0" eaLnBrk="1" latinLnBrk="0" hangingPunct="1"/>
                      <a:r>
                        <a:rPr lang="en-US" sz="3200" b="1" kern="1200" dirty="0">
                          <a:solidFill>
                            <a:schemeClr val="bg1"/>
                          </a:solidFill>
                          <a:latin typeface="Gadugi" panose="020B0502040204020203" pitchFamily="34" charset="0"/>
                          <a:ea typeface="Gadugi" panose="020B0502040204020203" pitchFamily="34" charset="0"/>
                          <a:cs typeface="Tahoma" panose="020B0604030504040204" pitchFamily="34" charset="0"/>
                        </a:rPr>
                        <a:t>11</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a:r>
                        <a:rPr lang="en-US" sz="1800" dirty="0">
                          <a:solidFill>
                            <a:schemeClr val="tx1">
                              <a:lumMod val="75000"/>
                              <a:lumOff val="25000"/>
                            </a:schemeClr>
                          </a:solidFill>
                        </a:rPr>
                        <a:t>CHỈ SỐ TÍNH CÁCH</a:t>
                      </a:r>
                      <a:endParaRPr lang="en-US" sz="1600" dirty="0">
                        <a:solidFill>
                          <a:schemeClr val="tx1">
                            <a:lumMod val="75000"/>
                            <a:lumOff val="2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664147016"/>
                  </a:ext>
                </a:extLst>
              </a:tr>
              <a:tr h="524486">
                <a:tc>
                  <a:txBody>
                    <a:bodyPr/>
                    <a:lstStyle/>
                    <a:p>
                      <a:pPr marL="0" algn="ctr" defTabSz="756300" rtl="0" eaLnBrk="1" latinLnBrk="0" hangingPunct="1"/>
                      <a:r>
                        <a:rPr lang="en-US" sz="3200" b="1" kern="1200" dirty="0">
                          <a:solidFill>
                            <a:schemeClr val="bg1"/>
                          </a:solidFill>
                          <a:latin typeface="Gadugi" panose="020B0502040204020203" pitchFamily="34" charset="0"/>
                          <a:ea typeface="Gadugi" panose="020B0502040204020203" pitchFamily="34" charset="0"/>
                          <a:cs typeface="Tahoma" panose="020B0604030504040204" pitchFamily="34" charset="0"/>
                        </a:rPr>
                        <a:t>12</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l" defTabSz="756300" rtl="0" eaLnBrk="1" fontAlgn="auto" latinLnBrk="0" hangingPunct="1">
                        <a:lnSpc>
                          <a:spcPct val="100000"/>
                        </a:lnSpc>
                        <a:spcBef>
                          <a:spcPts val="0"/>
                        </a:spcBef>
                        <a:spcAft>
                          <a:spcPts val="0"/>
                        </a:spcAft>
                        <a:buClrTx/>
                        <a:buSzTx/>
                        <a:buFontTx/>
                        <a:buNone/>
                        <a:tabLst/>
                        <a:defRPr/>
                      </a:pPr>
                      <a:r>
                        <a:rPr lang="en-US" sz="1800" dirty="0">
                          <a:solidFill>
                            <a:schemeClr val="tx1">
                              <a:lumMod val="75000"/>
                              <a:lumOff val="25000"/>
                            </a:schemeClr>
                          </a:solidFill>
                        </a:rPr>
                        <a:t>CHỈ SỐ THÁI ĐỘ</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646652903"/>
                  </a:ext>
                </a:extLst>
              </a:tr>
              <a:tr h="524486">
                <a:tc>
                  <a:txBody>
                    <a:bodyPr/>
                    <a:lstStyle/>
                    <a:p>
                      <a:pPr marL="0" algn="ctr" defTabSz="756300" rtl="0" eaLnBrk="1" latinLnBrk="0" hangingPunct="1"/>
                      <a:r>
                        <a:rPr lang="en-US" sz="3200" b="1" kern="1200" dirty="0">
                          <a:solidFill>
                            <a:schemeClr val="bg1"/>
                          </a:solidFill>
                          <a:latin typeface="Gadugi" panose="020B0502040204020203" pitchFamily="34" charset="0"/>
                          <a:ea typeface="Gadugi" panose="020B0502040204020203" pitchFamily="34" charset="0"/>
                          <a:cs typeface="Tahoma" panose="020B0604030504040204" pitchFamily="34" charset="0"/>
                        </a:rPr>
                        <a:t>13</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a:r>
                        <a:rPr lang="en-US" sz="1800" dirty="0">
                          <a:solidFill>
                            <a:schemeClr val="tx1">
                              <a:lumMod val="75000"/>
                              <a:lumOff val="25000"/>
                            </a:schemeClr>
                          </a:solidFill>
                        </a:rPr>
                        <a:t>CHỈ SỐ NGÀY SINH</a:t>
                      </a:r>
                      <a:endParaRPr lang="en-US" sz="1600" dirty="0">
                        <a:solidFill>
                          <a:schemeClr val="tx1">
                            <a:lumMod val="75000"/>
                            <a:lumOff val="2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94585070"/>
                  </a:ext>
                </a:extLst>
              </a:tr>
              <a:tr h="524486">
                <a:tc>
                  <a:txBody>
                    <a:bodyPr/>
                    <a:lstStyle/>
                    <a:p>
                      <a:pPr marL="0" algn="ctr" defTabSz="756300" rtl="0" eaLnBrk="1" latinLnBrk="0" hangingPunct="1"/>
                      <a:r>
                        <a:rPr lang="en-US" sz="3200" b="1" kern="1200" dirty="0">
                          <a:solidFill>
                            <a:schemeClr val="bg1"/>
                          </a:solidFill>
                          <a:latin typeface="Gadugi" panose="020B0502040204020203" pitchFamily="34" charset="0"/>
                          <a:ea typeface="Gadugi" panose="020B0502040204020203" pitchFamily="34" charset="0"/>
                          <a:cs typeface="Tahoma" panose="020B0604030504040204" pitchFamily="34" charset="0"/>
                        </a:rPr>
                        <a:t>14</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l" defTabSz="756300" rtl="0" eaLnBrk="1" fontAlgn="auto" latinLnBrk="0" hangingPunct="1">
                        <a:lnSpc>
                          <a:spcPct val="100000"/>
                        </a:lnSpc>
                        <a:spcBef>
                          <a:spcPts val="0"/>
                        </a:spcBef>
                        <a:spcAft>
                          <a:spcPts val="0"/>
                        </a:spcAft>
                        <a:buClrTx/>
                        <a:buSzTx/>
                        <a:buFontTx/>
                        <a:buNone/>
                        <a:tabLst/>
                        <a:defRPr/>
                      </a:pPr>
                      <a:r>
                        <a:rPr lang="en-US" sz="1800" dirty="0">
                          <a:solidFill>
                            <a:schemeClr val="tx1">
                              <a:lumMod val="75000"/>
                              <a:lumOff val="25000"/>
                            </a:schemeClr>
                          </a:solidFill>
                        </a:rPr>
                        <a:t>CHỈ SỐ RÈN LUYỆN</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859075310"/>
                  </a:ext>
                </a:extLst>
              </a:tr>
              <a:tr h="524486">
                <a:tc>
                  <a:txBody>
                    <a:bodyPr/>
                    <a:lstStyle/>
                    <a:p>
                      <a:pPr marL="0" algn="ctr" defTabSz="756300" rtl="0" eaLnBrk="1" latinLnBrk="0" hangingPunct="1"/>
                      <a:r>
                        <a:rPr lang="en-US" sz="3200" b="1" kern="1200" dirty="0">
                          <a:solidFill>
                            <a:schemeClr val="bg1"/>
                          </a:solidFill>
                          <a:latin typeface="Gadugi" panose="020B0502040204020203" pitchFamily="34" charset="0"/>
                          <a:ea typeface="Gadugi" panose="020B0502040204020203" pitchFamily="34" charset="0"/>
                          <a:cs typeface="Tahoma" panose="020B0604030504040204" pitchFamily="34" charset="0"/>
                        </a:rPr>
                        <a:t>15</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l" defTabSz="756300" rtl="0" eaLnBrk="1" fontAlgn="auto" latinLnBrk="0" hangingPunct="1">
                        <a:lnSpc>
                          <a:spcPct val="100000"/>
                        </a:lnSpc>
                        <a:spcBef>
                          <a:spcPts val="0"/>
                        </a:spcBef>
                        <a:spcAft>
                          <a:spcPts val="0"/>
                        </a:spcAft>
                        <a:buClrTx/>
                        <a:buSzTx/>
                        <a:buFontTx/>
                        <a:buNone/>
                        <a:tabLst/>
                        <a:defRPr/>
                      </a:pPr>
                      <a:r>
                        <a:rPr lang="en-US" sz="1800" dirty="0">
                          <a:solidFill>
                            <a:schemeClr val="tx1">
                              <a:lumMod val="75000"/>
                              <a:lumOff val="25000"/>
                            </a:schemeClr>
                          </a:solidFill>
                        </a:rPr>
                        <a:t>4 ĐỈNH CAO CUỘC ĐỜI</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577683432"/>
                  </a:ext>
                </a:extLst>
              </a:tr>
              <a:tr h="524486">
                <a:tc>
                  <a:txBody>
                    <a:bodyPr/>
                    <a:lstStyle/>
                    <a:p>
                      <a:pPr marL="0" algn="ctr" defTabSz="756300" rtl="0" eaLnBrk="1" latinLnBrk="0" hangingPunct="1"/>
                      <a:r>
                        <a:rPr lang="en-US" sz="3200" b="1" kern="1200" dirty="0">
                          <a:solidFill>
                            <a:schemeClr val="bg1"/>
                          </a:solidFill>
                          <a:latin typeface="Gadugi" panose="020B0502040204020203" pitchFamily="34" charset="0"/>
                          <a:ea typeface="Gadugi" panose="020B0502040204020203" pitchFamily="34" charset="0"/>
                          <a:cs typeface="Tahoma" panose="020B0604030504040204" pitchFamily="34" charset="0"/>
                        </a:rPr>
                        <a:t>20</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l" defTabSz="756300" rtl="0" eaLnBrk="1" fontAlgn="auto" latinLnBrk="0" hangingPunct="1">
                        <a:lnSpc>
                          <a:spcPct val="100000"/>
                        </a:lnSpc>
                        <a:spcBef>
                          <a:spcPts val="0"/>
                        </a:spcBef>
                        <a:spcAft>
                          <a:spcPts val="0"/>
                        </a:spcAft>
                        <a:buClrTx/>
                        <a:buSzTx/>
                        <a:buFontTx/>
                        <a:buNone/>
                        <a:tabLst/>
                        <a:defRPr/>
                      </a:pPr>
                      <a:r>
                        <a:rPr lang="en-US" sz="1800" dirty="0">
                          <a:solidFill>
                            <a:schemeClr val="tx1">
                              <a:lumMod val="75000"/>
                              <a:lumOff val="25000"/>
                            </a:schemeClr>
                          </a:solidFill>
                        </a:rPr>
                        <a:t>CHỈ SỐ THÁCH THỨC</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500636669"/>
                  </a:ext>
                </a:extLst>
              </a:tr>
              <a:tr h="524486">
                <a:tc>
                  <a:txBody>
                    <a:bodyPr/>
                    <a:lstStyle/>
                    <a:p>
                      <a:pPr marL="0" algn="ctr" defTabSz="756300" rtl="0" eaLnBrk="1" latinLnBrk="0" hangingPunct="1"/>
                      <a:r>
                        <a:rPr lang="en-US" sz="3200" b="1" kern="1200" dirty="0">
                          <a:solidFill>
                            <a:schemeClr val="bg1"/>
                          </a:solidFill>
                          <a:latin typeface="Gadugi" panose="020B0502040204020203" pitchFamily="34" charset="0"/>
                          <a:ea typeface="Gadugi" panose="020B0502040204020203" pitchFamily="34" charset="0"/>
                          <a:cs typeface="Tahoma" panose="020B0604030504040204" pitchFamily="34" charset="0"/>
                        </a:rPr>
                        <a:t>25</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l" defTabSz="756300" rtl="0" eaLnBrk="1" fontAlgn="auto" latinLnBrk="0" hangingPunct="1">
                        <a:lnSpc>
                          <a:spcPct val="100000"/>
                        </a:lnSpc>
                        <a:spcBef>
                          <a:spcPts val="0"/>
                        </a:spcBef>
                        <a:spcAft>
                          <a:spcPts val="0"/>
                        </a:spcAft>
                        <a:buClrTx/>
                        <a:buSzTx/>
                        <a:buFontTx/>
                        <a:buNone/>
                        <a:tabLst/>
                        <a:defRPr/>
                      </a:pPr>
                      <a:r>
                        <a:rPr lang="en-US" sz="1800" dirty="0">
                          <a:solidFill>
                            <a:schemeClr val="tx1">
                              <a:lumMod val="75000"/>
                              <a:lumOff val="25000"/>
                            </a:schemeClr>
                          </a:solidFill>
                        </a:rPr>
                        <a:t>NĂM CÁ NHÂN</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588377921"/>
                  </a:ext>
                </a:extLst>
              </a:tr>
            </a:tbl>
          </a:graphicData>
        </a:graphic>
      </p:graphicFrame>
    </p:spTree>
    <p:extLst>
      <p:ext uri="{BB962C8B-B14F-4D97-AF65-F5344CB8AC3E}">
        <p14:creationId xmlns:p14="http://schemas.microsoft.com/office/powerpoint/2010/main" val="3758365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5F78619-08D6-4196-8818-BE4D6C55DF7E}"/>
              </a:ext>
            </a:extLst>
          </p:cNvPr>
          <p:cNvSpPr>
            <a:spLocks noGrp="1"/>
          </p:cNvSpPr>
          <p:nvPr>
            <p:ph idx="1"/>
          </p:nvPr>
        </p:nvSpPr>
        <p:spPr>
          <a:xfrm>
            <a:off x="305494" y="954879"/>
            <a:ext cx="6981426" cy="931978"/>
          </a:xfrm>
          <a:solidFill>
            <a:schemeClr val="accent2">
              <a:lumMod val="20000"/>
              <a:lumOff val="80000"/>
            </a:schemeClr>
          </a:solidFill>
        </p:spPr>
        <p:txBody>
          <a:bodyPr vert="horz" lIns="91440" tIns="45720" rIns="91440" bIns="45720" rtlCol="0" anchor="t">
            <a:noAutofit/>
          </a:bodyPr>
          <a:lstStyle/>
          <a:p>
            <a:pPr marL="0" indent="0">
              <a:lnSpc>
                <a:spcPct val="150000"/>
              </a:lnSpc>
              <a:spcBef>
                <a:spcPts val="0"/>
              </a:spcBef>
              <a:buNone/>
            </a:pPr>
            <a:r>
              <a:rPr lang="vi-VN"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Chỉ số thách thức này luôn đi sóng đôi cùng với chỉ số đỉnh cao cuộc đời của bạn. Hoàn toàn phù hợp khi một cơ hội tuyệt vời đến thì cũng có những thử thách bạn cần vượt qua để chinh phục thành tựu của mình không những trong giai đoạn này mà còn là những giai đoạn về sau.</a:t>
            </a:r>
            <a:endPar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13" name="Title 1">
            <a:extLst>
              <a:ext uri="{FF2B5EF4-FFF2-40B4-BE49-F238E27FC236}">
                <a16:creationId xmlns:a16="http://schemas.microsoft.com/office/drawing/2014/main" id="{9ED72576-406C-4C3E-AD19-BAE23AC0C36B}"/>
              </a:ext>
            </a:extLst>
          </p:cNvPr>
          <p:cNvSpPr>
            <a:spLocks noGrp="1"/>
          </p:cNvSpPr>
          <p:nvPr>
            <p:ph type="title"/>
          </p:nvPr>
        </p:nvSpPr>
        <p:spPr>
          <a:xfrm>
            <a:off x="305494" y="263514"/>
            <a:ext cx="5356004" cy="660312"/>
          </a:xfrm>
        </p:spPr>
        <p:txBody>
          <a:bodyPr>
            <a:normAutofit/>
          </a:bodyPr>
          <a:lstStyle/>
          <a:p>
            <a:r>
              <a:rPr lang="en-US" sz="36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CHỈ SỐ</a:t>
            </a:r>
            <a:r>
              <a:rPr lang="en-US" sz="3600" b="1" dirty="0">
                <a:solidFill>
                  <a:srgbClr val="FF6600"/>
                </a:solidFill>
                <a:latin typeface="Tahoma" panose="020B0604030504040204" pitchFamily="34" charset="0"/>
                <a:ea typeface="Tahoma" panose="020B0604030504040204" pitchFamily="34" charset="0"/>
                <a:cs typeface="Tahoma" panose="020B0604030504040204" pitchFamily="34" charset="0"/>
              </a:rPr>
              <a:t> THÁCH THỨC</a:t>
            </a:r>
            <a:endParaRPr lang="en-US" sz="3600" b="1" dirty="0">
              <a:solidFill>
                <a:srgbClr val="F36A03"/>
              </a:solidFill>
              <a:latin typeface="Tahoma" panose="020B0604030504040204" pitchFamily="34" charset="0"/>
              <a:ea typeface="Tahoma" panose="020B0604030504040204" pitchFamily="34" charset="0"/>
              <a:cs typeface="Tahoma" panose="020B0604030504040204" pitchFamily="34" charset="0"/>
            </a:endParaRPr>
          </a:p>
        </p:txBody>
      </p:sp>
      <p:pic>
        <p:nvPicPr>
          <p:cNvPr id="4" name="Picture 3" descr="Logo&#10;&#10;Description automatically generated">
            <a:extLst>
              <a:ext uri="{FF2B5EF4-FFF2-40B4-BE49-F238E27FC236}">
                <a16:creationId xmlns:a16="http://schemas.microsoft.com/office/drawing/2014/main" id="{50A7351A-50AA-4F6F-B0DB-CBB0AD48C2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5494" y="1687398"/>
            <a:ext cx="7868344" cy="9001239"/>
          </a:xfrm>
          <a:prstGeom prst="rect">
            <a:avLst/>
          </a:prstGeom>
        </p:spPr>
      </p:pic>
      <p:sp>
        <p:nvSpPr>
          <p:cNvPr id="5" name="TextBox 4">
            <a:extLst>
              <a:ext uri="{FF2B5EF4-FFF2-40B4-BE49-F238E27FC236}">
                <a16:creationId xmlns:a16="http://schemas.microsoft.com/office/drawing/2014/main" id="{6089DED1-4AEC-44A3-BEDF-BE651C65F2DD}"/>
              </a:ext>
            </a:extLst>
          </p:cNvPr>
          <p:cNvSpPr txBox="1"/>
          <p:nvPr/>
        </p:nvSpPr>
        <p:spPr>
          <a:xfrm>
            <a:off x="1152940" y="9087428"/>
            <a:ext cx="2274982" cy="818237"/>
          </a:xfrm>
          <a:prstGeom prst="rect">
            <a:avLst/>
          </a:prstGeom>
          <a:noFill/>
        </p:spPr>
        <p:txBody>
          <a:bodyPr wrap="none" rtlCol="0">
            <a:spAutoFit/>
          </a:bodyPr>
          <a:lstStyle/>
          <a:p>
            <a:pPr algn="ctr">
              <a:lnSpc>
                <a:spcPct val="130000"/>
              </a:lnSpc>
            </a:pPr>
            <a:r>
              <a:rPr lang="en-US" dirty="0" err="1">
                <a:solidFill>
                  <a:srgbClr val="000000"/>
                </a:solidFill>
                <a:latin typeface="Arial" panose="020B0604020202020204" pitchFamily="34" charset="0"/>
              </a:rPr>
              <a:t>Thách</a:t>
            </a:r>
            <a:r>
              <a:rPr lang="en-US" dirty="0">
                <a:solidFill>
                  <a:srgbClr val="000000"/>
                </a:solidFill>
                <a:latin typeface="Arial" panose="020B0604020202020204" pitchFamily="34" charset="0"/>
              </a:rPr>
              <a:t> </a:t>
            </a:r>
            <a:r>
              <a:rPr lang="en-US" dirty="0" err="1">
                <a:solidFill>
                  <a:srgbClr val="000000"/>
                </a:solidFill>
                <a:latin typeface="Arial" panose="020B0604020202020204" pitchFamily="34" charset="0"/>
              </a:rPr>
              <a:t>thức</a:t>
            </a:r>
            <a:r>
              <a:rPr lang="en-US" dirty="0">
                <a:solidFill>
                  <a:srgbClr val="000000"/>
                </a:solidFill>
                <a:latin typeface="Arial" panose="020B0604020202020204" pitchFamily="34" charset="0"/>
              </a:rPr>
              <a:t> </a:t>
            </a:r>
            <a:r>
              <a:rPr lang="en-US" dirty="0" err="1">
                <a:solidFill>
                  <a:srgbClr val="000000"/>
                </a:solidFill>
                <a:latin typeface="Arial" panose="020B0604020202020204" pitchFamily="34" charset="0"/>
              </a:rPr>
              <a:t>thứ</a:t>
            </a:r>
            <a:r>
              <a:rPr lang="en-US" dirty="0">
                <a:solidFill>
                  <a:srgbClr val="000000"/>
                </a:solidFill>
                <a:latin typeface="Arial" panose="020B0604020202020204" pitchFamily="34" charset="0"/>
              </a:rPr>
              <a:t> </a:t>
            </a:r>
            <a:r>
              <a:rPr lang="en-US" dirty="0" err="1">
                <a:solidFill>
                  <a:srgbClr val="000000"/>
                </a:solidFill>
                <a:latin typeface="Arial" panose="020B0604020202020204" pitchFamily="34" charset="0"/>
              </a:rPr>
              <a:t>nhất</a:t>
            </a:r>
            <a:br>
              <a:rPr lang="en-US" dirty="0">
                <a:solidFill>
                  <a:srgbClr val="000000"/>
                </a:solidFill>
                <a:latin typeface="Arial" panose="020B0604020202020204" pitchFamily="34" charset="0"/>
              </a:rPr>
            </a:br>
            <a:r>
              <a:rPr lang="en-US" sz="2000" b="1" dirty="0">
                <a:solidFill>
                  <a:srgbClr val="FF6600"/>
                </a:solidFill>
                <a:latin typeface="Arial" panose="020B0604020202020204" pitchFamily="34" charset="0"/>
              </a:rPr>
              <a:t>{{cll_</a:t>
            </a:r>
            <a:r>
              <a:rPr lang="en-US" sz="2000" b="1" i="0" dirty="0">
                <a:solidFill>
                  <a:srgbClr val="FF6600"/>
                </a:solidFill>
                <a:effectLst/>
                <a:latin typeface="Arial" panose="020B0604020202020204" pitchFamily="34" charset="0"/>
              </a:rPr>
              <a:t>num_1}}</a:t>
            </a:r>
            <a:endParaRPr lang="en-US" b="1" dirty="0">
              <a:solidFill>
                <a:srgbClr val="FF6600"/>
              </a:solidFill>
            </a:endParaRPr>
          </a:p>
        </p:txBody>
      </p:sp>
      <p:sp>
        <p:nvSpPr>
          <p:cNvPr id="6" name="TextBox 5">
            <a:extLst>
              <a:ext uri="{FF2B5EF4-FFF2-40B4-BE49-F238E27FC236}">
                <a16:creationId xmlns:a16="http://schemas.microsoft.com/office/drawing/2014/main" id="{13D19770-57EA-49CF-8FD0-A668F0503639}"/>
              </a:ext>
            </a:extLst>
          </p:cNvPr>
          <p:cNvSpPr txBox="1"/>
          <p:nvPr/>
        </p:nvSpPr>
        <p:spPr>
          <a:xfrm>
            <a:off x="2729248" y="6810609"/>
            <a:ext cx="2133918" cy="818237"/>
          </a:xfrm>
          <a:prstGeom prst="rect">
            <a:avLst/>
          </a:prstGeom>
          <a:noFill/>
        </p:spPr>
        <p:txBody>
          <a:bodyPr wrap="none" rtlCol="0">
            <a:spAutoFit/>
          </a:bodyPr>
          <a:lstStyle/>
          <a:p>
            <a:pPr algn="ctr">
              <a:lnSpc>
                <a:spcPct val="130000"/>
              </a:lnSpc>
            </a:pPr>
            <a:r>
              <a:rPr lang="en-US" b="0" i="0" dirty="0" err="1">
                <a:solidFill>
                  <a:srgbClr val="000000"/>
                </a:solidFill>
                <a:effectLst/>
                <a:latin typeface="Arial" panose="020B0604020202020204" pitchFamily="34" charset="0"/>
              </a:rPr>
              <a:t>Thách</a:t>
            </a:r>
            <a:r>
              <a:rPr lang="en-US" b="0" i="0" dirty="0">
                <a:solidFill>
                  <a:srgbClr val="000000"/>
                </a:solidFill>
                <a:effectLst/>
                <a:latin typeface="Arial" panose="020B0604020202020204" pitchFamily="34" charset="0"/>
              </a:rPr>
              <a:t> </a:t>
            </a:r>
            <a:r>
              <a:rPr lang="en-US" b="0" i="0" dirty="0" err="1">
                <a:solidFill>
                  <a:srgbClr val="000000"/>
                </a:solidFill>
                <a:effectLst/>
                <a:latin typeface="Arial" panose="020B0604020202020204" pitchFamily="34" charset="0"/>
              </a:rPr>
              <a:t>thức</a:t>
            </a:r>
            <a:r>
              <a:rPr lang="en-US" b="0" i="0" dirty="0">
                <a:solidFill>
                  <a:srgbClr val="000000"/>
                </a:solidFill>
                <a:effectLst/>
                <a:latin typeface="Arial" panose="020B0604020202020204" pitchFamily="34" charset="0"/>
              </a:rPr>
              <a:t> </a:t>
            </a:r>
            <a:r>
              <a:rPr lang="en-US" b="0" i="0" dirty="0" err="1">
                <a:solidFill>
                  <a:srgbClr val="000000"/>
                </a:solidFill>
                <a:effectLst/>
                <a:latin typeface="Arial" panose="020B0604020202020204" pitchFamily="34" charset="0"/>
              </a:rPr>
              <a:t>thứ</a:t>
            </a:r>
            <a:r>
              <a:rPr lang="en-US" b="0" i="0" dirty="0">
                <a:solidFill>
                  <a:srgbClr val="000000"/>
                </a:solidFill>
                <a:effectLst/>
                <a:latin typeface="Arial" panose="020B0604020202020204" pitchFamily="34" charset="0"/>
              </a:rPr>
              <a:t> </a:t>
            </a:r>
            <a:r>
              <a:rPr lang="en-US" b="0" i="0" dirty="0" err="1">
                <a:solidFill>
                  <a:srgbClr val="000000"/>
                </a:solidFill>
                <a:effectLst/>
                <a:latin typeface="Arial" panose="020B0604020202020204" pitchFamily="34" charset="0"/>
              </a:rPr>
              <a:t>hai</a:t>
            </a:r>
            <a:br>
              <a:rPr lang="en-US" b="0" i="0" dirty="0">
                <a:solidFill>
                  <a:srgbClr val="000000"/>
                </a:solidFill>
                <a:effectLst/>
                <a:latin typeface="Arial" panose="020B0604020202020204" pitchFamily="34" charset="0"/>
              </a:rPr>
            </a:br>
            <a:r>
              <a:rPr lang="en-US" sz="2000" b="1" i="0" dirty="0">
                <a:solidFill>
                  <a:srgbClr val="FF6600"/>
                </a:solidFill>
                <a:effectLst/>
                <a:latin typeface="Arial" panose="020B0604020202020204" pitchFamily="34" charset="0"/>
              </a:rPr>
              <a:t>{{cll_num_2}}</a:t>
            </a:r>
            <a:endParaRPr lang="en-US" b="1" dirty="0">
              <a:solidFill>
                <a:srgbClr val="FF6600"/>
              </a:solidFill>
            </a:endParaRPr>
          </a:p>
        </p:txBody>
      </p:sp>
      <p:sp>
        <p:nvSpPr>
          <p:cNvPr id="7" name="TextBox 6">
            <a:extLst>
              <a:ext uri="{FF2B5EF4-FFF2-40B4-BE49-F238E27FC236}">
                <a16:creationId xmlns:a16="http://schemas.microsoft.com/office/drawing/2014/main" id="{64EF3232-2934-4C69-8FF2-720DAE3589A2}"/>
              </a:ext>
            </a:extLst>
          </p:cNvPr>
          <p:cNvSpPr txBox="1"/>
          <p:nvPr/>
        </p:nvSpPr>
        <p:spPr>
          <a:xfrm>
            <a:off x="3732087" y="4569055"/>
            <a:ext cx="2082621" cy="818237"/>
          </a:xfrm>
          <a:prstGeom prst="rect">
            <a:avLst/>
          </a:prstGeom>
          <a:noFill/>
        </p:spPr>
        <p:txBody>
          <a:bodyPr wrap="none" rtlCol="0">
            <a:spAutoFit/>
          </a:bodyPr>
          <a:lstStyle/>
          <a:p>
            <a:pPr algn="ctr">
              <a:lnSpc>
                <a:spcPct val="130000"/>
              </a:lnSpc>
            </a:pPr>
            <a:r>
              <a:rPr lang="en-US" b="0" i="0" dirty="0" err="1">
                <a:solidFill>
                  <a:srgbClr val="000000"/>
                </a:solidFill>
                <a:effectLst/>
                <a:latin typeface="Arial" panose="020B0604020202020204" pitchFamily="34" charset="0"/>
              </a:rPr>
              <a:t>Thách</a:t>
            </a:r>
            <a:r>
              <a:rPr lang="en-US" b="0" i="0" dirty="0">
                <a:solidFill>
                  <a:srgbClr val="000000"/>
                </a:solidFill>
                <a:effectLst/>
                <a:latin typeface="Arial" panose="020B0604020202020204" pitchFamily="34" charset="0"/>
              </a:rPr>
              <a:t> </a:t>
            </a:r>
            <a:r>
              <a:rPr lang="en-US" b="0" i="0" dirty="0" err="1">
                <a:solidFill>
                  <a:srgbClr val="000000"/>
                </a:solidFill>
                <a:effectLst/>
                <a:latin typeface="Arial" panose="020B0604020202020204" pitchFamily="34" charset="0"/>
              </a:rPr>
              <a:t>thức</a:t>
            </a:r>
            <a:r>
              <a:rPr lang="en-US" b="0" i="0" dirty="0">
                <a:solidFill>
                  <a:srgbClr val="000000"/>
                </a:solidFill>
                <a:effectLst/>
                <a:latin typeface="Arial" panose="020B0604020202020204" pitchFamily="34" charset="0"/>
              </a:rPr>
              <a:t> </a:t>
            </a:r>
            <a:r>
              <a:rPr lang="en-US" b="0" i="0" dirty="0" err="1">
                <a:solidFill>
                  <a:srgbClr val="000000"/>
                </a:solidFill>
                <a:effectLst/>
                <a:latin typeface="Arial" panose="020B0604020202020204" pitchFamily="34" charset="0"/>
              </a:rPr>
              <a:t>thứ</a:t>
            </a:r>
            <a:r>
              <a:rPr lang="en-US" b="0" i="0" dirty="0">
                <a:solidFill>
                  <a:srgbClr val="000000"/>
                </a:solidFill>
                <a:effectLst/>
                <a:latin typeface="Arial" panose="020B0604020202020204" pitchFamily="34" charset="0"/>
              </a:rPr>
              <a:t> </a:t>
            </a:r>
            <a:r>
              <a:rPr lang="en-US" b="0" i="0" dirty="0" err="1">
                <a:solidFill>
                  <a:srgbClr val="000000"/>
                </a:solidFill>
                <a:effectLst/>
                <a:latin typeface="Arial" panose="020B0604020202020204" pitchFamily="34" charset="0"/>
              </a:rPr>
              <a:t>ba</a:t>
            </a:r>
            <a:br>
              <a:rPr lang="en-US" b="0" i="0" dirty="0">
                <a:solidFill>
                  <a:srgbClr val="000000"/>
                </a:solidFill>
                <a:effectLst/>
                <a:latin typeface="Arial" panose="020B0604020202020204" pitchFamily="34" charset="0"/>
              </a:rPr>
            </a:br>
            <a:r>
              <a:rPr lang="en-US" sz="2000" b="1" i="0" dirty="0">
                <a:solidFill>
                  <a:srgbClr val="FF6600"/>
                </a:solidFill>
                <a:effectLst/>
                <a:latin typeface="Arial" panose="020B0604020202020204" pitchFamily="34" charset="0"/>
              </a:rPr>
              <a:t>{{cll_num_3}}</a:t>
            </a:r>
            <a:endParaRPr lang="en-US" b="1" dirty="0">
              <a:solidFill>
                <a:srgbClr val="FF6600"/>
              </a:solidFill>
            </a:endParaRPr>
          </a:p>
        </p:txBody>
      </p:sp>
      <p:sp>
        <p:nvSpPr>
          <p:cNvPr id="8" name="TextBox 7">
            <a:extLst>
              <a:ext uri="{FF2B5EF4-FFF2-40B4-BE49-F238E27FC236}">
                <a16:creationId xmlns:a16="http://schemas.microsoft.com/office/drawing/2014/main" id="{A1674282-68DF-4692-B063-D81B908B3F72}"/>
              </a:ext>
            </a:extLst>
          </p:cNvPr>
          <p:cNvSpPr txBox="1"/>
          <p:nvPr/>
        </p:nvSpPr>
        <p:spPr>
          <a:xfrm>
            <a:off x="4075496" y="2313621"/>
            <a:ext cx="2044149" cy="818237"/>
          </a:xfrm>
          <a:prstGeom prst="rect">
            <a:avLst/>
          </a:prstGeom>
          <a:noFill/>
        </p:spPr>
        <p:txBody>
          <a:bodyPr wrap="none" rtlCol="0">
            <a:spAutoFit/>
          </a:bodyPr>
          <a:lstStyle/>
          <a:p>
            <a:pPr algn="ctr">
              <a:lnSpc>
                <a:spcPct val="130000"/>
              </a:lnSpc>
            </a:pPr>
            <a:r>
              <a:rPr lang="en-US" b="0" i="0" dirty="0" err="1">
                <a:solidFill>
                  <a:srgbClr val="000000"/>
                </a:solidFill>
                <a:effectLst/>
                <a:latin typeface="Arial" panose="020B0604020202020204" pitchFamily="34" charset="0"/>
              </a:rPr>
              <a:t>Thách</a:t>
            </a:r>
            <a:r>
              <a:rPr lang="en-US" b="0" i="0" dirty="0">
                <a:solidFill>
                  <a:srgbClr val="000000"/>
                </a:solidFill>
                <a:effectLst/>
                <a:latin typeface="Arial" panose="020B0604020202020204" pitchFamily="34" charset="0"/>
              </a:rPr>
              <a:t> </a:t>
            </a:r>
            <a:r>
              <a:rPr lang="en-US" b="0" i="0" dirty="0" err="1">
                <a:solidFill>
                  <a:srgbClr val="000000"/>
                </a:solidFill>
                <a:effectLst/>
                <a:latin typeface="Arial" panose="020B0604020202020204" pitchFamily="34" charset="0"/>
              </a:rPr>
              <a:t>thức</a:t>
            </a:r>
            <a:r>
              <a:rPr lang="en-US" b="0" i="0" dirty="0">
                <a:solidFill>
                  <a:srgbClr val="000000"/>
                </a:solidFill>
                <a:effectLst/>
                <a:latin typeface="Arial" panose="020B0604020202020204" pitchFamily="34" charset="0"/>
              </a:rPr>
              <a:t> </a:t>
            </a:r>
            <a:r>
              <a:rPr lang="en-US" b="0" i="0" dirty="0" err="1">
                <a:solidFill>
                  <a:srgbClr val="000000"/>
                </a:solidFill>
                <a:effectLst/>
                <a:latin typeface="Arial" panose="020B0604020202020204" pitchFamily="34" charset="0"/>
              </a:rPr>
              <a:t>thứ</a:t>
            </a:r>
            <a:r>
              <a:rPr lang="en-US" b="0" i="0" dirty="0">
                <a:solidFill>
                  <a:srgbClr val="000000"/>
                </a:solidFill>
                <a:effectLst/>
                <a:latin typeface="Arial" panose="020B0604020202020204" pitchFamily="34" charset="0"/>
              </a:rPr>
              <a:t> </a:t>
            </a:r>
            <a:r>
              <a:rPr lang="en-US" b="0" i="0" dirty="0" err="1">
                <a:solidFill>
                  <a:srgbClr val="000000"/>
                </a:solidFill>
                <a:effectLst/>
                <a:latin typeface="Arial" panose="020B0604020202020204" pitchFamily="34" charset="0"/>
              </a:rPr>
              <a:t>tư</a:t>
            </a:r>
            <a:br>
              <a:rPr lang="en-US" b="0" i="0" dirty="0">
                <a:solidFill>
                  <a:srgbClr val="000000"/>
                </a:solidFill>
                <a:effectLst/>
                <a:latin typeface="Arial" panose="020B0604020202020204" pitchFamily="34" charset="0"/>
              </a:rPr>
            </a:br>
            <a:r>
              <a:rPr lang="en-US" sz="2000" b="1" i="0" dirty="0">
                <a:solidFill>
                  <a:srgbClr val="FF6600"/>
                </a:solidFill>
                <a:effectLst/>
                <a:latin typeface="Arial" panose="020B0604020202020204" pitchFamily="34" charset="0"/>
              </a:rPr>
              <a:t>{{cll_num_4}}</a:t>
            </a:r>
            <a:endParaRPr lang="en-US" b="1" dirty="0">
              <a:solidFill>
                <a:srgbClr val="FF6600"/>
              </a:solidFill>
            </a:endParaRPr>
          </a:p>
        </p:txBody>
      </p:sp>
      <p:sp>
        <p:nvSpPr>
          <p:cNvPr id="9" name="TextBox 8">
            <a:extLst>
              <a:ext uri="{FF2B5EF4-FFF2-40B4-BE49-F238E27FC236}">
                <a16:creationId xmlns:a16="http://schemas.microsoft.com/office/drawing/2014/main" id="{64735DDE-BACF-42CA-B01E-609C27AEBB0C}"/>
              </a:ext>
            </a:extLst>
          </p:cNvPr>
          <p:cNvSpPr txBox="1"/>
          <p:nvPr/>
        </p:nvSpPr>
        <p:spPr>
          <a:xfrm>
            <a:off x="6812280" y="10191324"/>
            <a:ext cx="765810" cy="246221"/>
          </a:xfrm>
          <a:prstGeom prst="rect">
            <a:avLst/>
          </a:prstGeom>
          <a:noFill/>
        </p:spPr>
        <p:txBody>
          <a:bodyPr wrap="square" rtlCol="0">
            <a:spAutoFit/>
          </a:bodyPr>
          <a:lstStyle/>
          <a:p>
            <a:pPr algn="ctr"/>
            <a:r>
              <a:rPr lang="en-US" sz="1000" b="1" dirty="0">
                <a:solidFill>
                  <a:schemeClr val="bg1"/>
                </a:solidFill>
                <a:latin typeface="Tahoma" panose="020B0604030504040204" pitchFamily="34" charset="0"/>
                <a:ea typeface="Tahoma" panose="020B0604030504040204" pitchFamily="34" charset="0"/>
                <a:cs typeface="Tahoma" panose="020B0604030504040204" pitchFamily="34" charset="0"/>
              </a:rPr>
              <a:t>20</a:t>
            </a:r>
          </a:p>
        </p:txBody>
      </p:sp>
    </p:spTree>
    <p:extLst>
      <p:ext uri="{BB962C8B-B14F-4D97-AF65-F5344CB8AC3E}">
        <p14:creationId xmlns:p14="http://schemas.microsoft.com/office/powerpoint/2010/main" val="2834602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6812280" y="10191324"/>
            <a:ext cx="765810" cy="246221"/>
          </a:xfrm>
          <a:prstGeom prst="rect">
            <a:avLst/>
          </a:prstGeom>
          <a:noFill/>
        </p:spPr>
        <p:txBody>
          <a:bodyPr wrap="square" rtlCol="0">
            <a:spAutoFit/>
          </a:bodyPr>
          <a:lstStyle/>
          <a:p>
            <a:pPr algn="ctr"/>
            <a:r>
              <a:rPr lang="en-US" sz="1000" b="1" dirty="0">
                <a:solidFill>
                  <a:schemeClr val="bg1"/>
                </a:solidFill>
                <a:latin typeface="Tahoma" panose="020B0604030504040204" pitchFamily="34" charset="0"/>
                <a:ea typeface="Tahoma" panose="020B0604030504040204" pitchFamily="34" charset="0"/>
                <a:cs typeface="Tahoma" panose="020B0604030504040204" pitchFamily="34" charset="0"/>
              </a:rPr>
              <a:t>21</a:t>
            </a:r>
          </a:p>
        </p:txBody>
      </p:sp>
      <p:grpSp>
        <p:nvGrpSpPr>
          <p:cNvPr id="11" name="Group 10">
            <a:extLst>
              <a:ext uri="{FF2B5EF4-FFF2-40B4-BE49-F238E27FC236}">
                <a16:creationId xmlns:a16="http://schemas.microsoft.com/office/drawing/2014/main" id="{B840CBD5-C3F0-49A2-AE04-35CAEF5DA0C8}"/>
              </a:ext>
            </a:extLst>
          </p:cNvPr>
          <p:cNvGrpSpPr/>
          <p:nvPr/>
        </p:nvGrpSpPr>
        <p:grpSpPr>
          <a:xfrm>
            <a:off x="2757256" y="1345988"/>
            <a:ext cx="2048338" cy="2024785"/>
            <a:chOff x="3359010" y="186274"/>
            <a:chExt cx="3842029" cy="3842029"/>
          </a:xfrm>
        </p:grpSpPr>
        <p:sp>
          <p:nvSpPr>
            <p:cNvPr id="2" name="Oval 1"/>
            <p:cNvSpPr/>
            <p:nvPr/>
          </p:nvSpPr>
          <p:spPr>
            <a:xfrm>
              <a:off x="3359010" y="186274"/>
              <a:ext cx="3842029" cy="3842029"/>
            </a:xfrm>
            <a:prstGeom prst="ellipse">
              <a:avLst/>
            </a:prstGeom>
            <a:solidFill>
              <a:srgbClr val="92D050"/>
            </a:solidFill>
            <a:ln>
              <a:noFill/>
            </a:ln>
            <a:effectLst>
              <a:outerShdw blurRad="190500" dist="152400" dir="4080000" sx="98000" sy="98000" algn="ctr" rotWithShape="0">
                <a:schemeClr val="bg1">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p:cNvSpPr/>
            <p:nvPr/>
          </p:nvSpPr>
          <p:spPr>
            <a:xfrm>
              <a:off x="3540847" y="368111"/>
              <a:ext cx="3478357" cy="3478357"/>
            </a:xfrm>
            <a:prstGeom prst="ellipse">
              <a:avLst/>
            </a:prstGeom>
            <a:solidFill>
              <a:srgbClr val="555555"/>
            </a:solidFill>
            <a:ln w="88900">
              <a:noFill/>
            </a:ln>
            <a:effectLst>
              <a:outerShdw blurRad="292100" dist="50800" dir="2160000" algn="ctr" rotWithShape="0">
                <a:srgbClr val="000000">
                  <a:alpha val="21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7" name="TextBox 6"/>
          <p:cNvSpPr txBox="1"/>
          <p:nvPr/>
        </p:nvSpPr>
        <p:spPr>
          <a:xfrm>
            <a:off x="1335566" y="3522553"/>
            <a:ext cx="4891718" cy="338554"/>
          </a:xfrm>
          <a:prstGeom prst="rect">
            <a:avLst/>
          </a:prstGeom>
          <a:noFill/>
        </p:spPr>
        <p:txBody>
          <a:bodyPr wrap="square" rtlCol="0">
            <a:spAutoFit/>
          </a:bodyPr>
          <a:lstStyle/>
          <a:p>
            <a:pPr algn="ctr"/>
            <a:r>
              <a:rPr lang="en-US" sz="1600" b="1"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Chỉ</a:t>
            </a:r>
            <a:r>
              <a:rPr lang="en-US" sz="1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600" b="1"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số</a:t>
            </a:r>
            <a:r>
              <a:rPr lang="en-US" sz="1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600" b="1"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thách</a:t>
            </a:r>
            <a:r>
              <a:rPr lang="en-US" sz="1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600" b="1"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thức</a:t>
            </a:r>
            <a:r>
              <a:rPr lang="en-US" sz="1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[{{cll_num_1}}] </a:t>
            </a:r>
          </a:p>
        </p:txBody>
      </p:sp>
      <p:sp>
        <p:nvSpPr>
          <p:cNvPr id="12" name="Title 1">
            <a:extLst>
              <a:ext uri="{FF2B5EF4-FFF2-40B4-BE49-F238E27FC236}">
                <a16:creationId xmlns:a16="http://schemas.microsoft.com/office/drawing/2014/main" id="{AD171299-0CCC-444E-8F96-323D7863C8A1}"/>
              </a:ext>
            </a:extLst>
          </p:cNvPr>
          <p:cNvSpPr>
            <a:spLocks noGrp="1"/>
          </p:cNvSpPr>
          <p:nvPr>
            <p:ph type="title"/>
          </p:nvPr>
        </p:nvSpPr>
        <p:spPr>
          <a:xfrm>
            <a:off x="304396" y="291330"/>
            <a:ext cx="6507884" cy="1393252"/>
          </a:xfrm>
        </p:spPr>
        <p:txBody>
          <a:bodyPr anchor="t">
            <a:noAutofit/>
          </a:bodyPr>
          <a:lstStyle/>
          <a:p>
            <a:pPr>
              <a:lnSpc>
                <a:spcPct val="120000"/>
              </a:lnSpc>
            </a:pPr>
            <a:r>
              <a:rPr lang="en-US" sz="3600" b="1" dirty="0">
                <a:solidFill>
                  <a:srgbClr val="FF6600"/>
                </a:solidFill>
                <a:latin typeface="Tahoma" panose="020B0604030504040204" pitchFamily="34" charset="0"/>
                <a:ea typeface="Tahoma" panose="020B0604030504040204" pitchFamily="34" charset="0"/>
                <a:cs typeface="Tahoma" panose="020B0604030504040204" pitchFamily="34" charset="0"/>
              </a:rPr>
              <a:t>THÁCH THỨC </a:t>
            </a:r>
            <a:r>
              <a:rPr lang="en-US" sz="3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THỨ NHẤT</a:t>
            </a:r>
            <a:endParaRPr lang="en-US" sz="3600" b="1" dirty="0">
              <a:solidFill>
                <a:srgbClr val="FF6600"/>
              </a:solidFill>
              <a:latin typeface="Tahoma" panose="020B0604030504040204" pitchFamily="34" charset="0"/>
              <a:ea typeface="Tahoma" panose="020B0604030504040204" pitchFamily="34" charset="0"/>
              <a:cs typeface="Tahoma" panose="020B0604030504040204" pitchFamily="34" charset="0"/>
            </a:endParaRPr>
          </a:p>
        </p:txBody>
      </p:sp>
      <p:sp>
        <p:nvSpPr>
          <p:cNvPr id="13" name="Rectangle 12">
            <a:extLst>
              <a:ext uri="{FF2B5EF4-FFF2-40B4-BE49-F238E27FC236}">
                <a16:creationId xmlns:a16="http://schemas.microsoft.com/office/drawing/2014/main" id="{3DCD92E2-4488-4201-B377-711881AB5491}"/>
              </a:ext>
            </a:extLst>
          </p:cNvPr>
          <p:cNvSpPr/>
          <p:nvPr/>
        </p:nvSpPr>
        <p:spPr>
          <a:xfrm>
            <a:off x="540067" y="4012887"/>
            <a:ext cx="6406515" cy="50889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50000"/>
              </a:lnSpc>
            </a:pPr>
            <a:r>
              <a:rPr lang="en-US" sz="1200" b="0" i="0" u="none" strike="noStrike" dirty="0">
                <a:solidFill>
                  <a:srgbClr val="000000"/>
                </a:solidFill>
                <a:effectLst/>
                <a:latin typeface="Tahoma" panose="020B0604030504040204" pitchFamily="34" charset="0"/>
              </a:rPr>
              <a:t>{{challenge_1_meaning}}</a:t>
            </a:r>
            <a:endParaRPr lang="en-US" sz="1200" dirty="0">
              <a:latin typeface="Tahoma" panose="020B0604030504040204" pitchFamily="34" charset="0"/>
              <a:ea typeface="Tahoma" panose="020B0604030504040204" pitchFamily="34" charset="0"/>
              <a:cs typeface="Tahoma" panose="020B0604030504040204" pitchFamily="34" charset="0"/>
            </a:endParaRPr>
          </a:p>
          <a:p>
            <a:pPr>
              <a:lnSpc>
                <a:spcPct val="150000"/>
              </a:lnSpc>
            </a:pPr>
            <a:endParaRPr lang="en-US" sz="1200" dirty="0">
              <a:latin typeface="Tahoma" panose="020B0604030504040204" pitchFamily="34" charset="0"/>
              <a:ea typeface="Tahoma" panose="020B0604030504040204" pitchFamily="34" charset="0"/>
              <a:cs typeface="Tahoma" panose="020B0604030504040204" pitchFamily="34" charset="0"/>
            </a:endParaRPr>
          </a:p>
        </p:txBody>
      </p:sp>
      <p:sp>
        <p:nvSpPr>
          <p:cNvPr id="4" name="Rectangle 3">
            <a:extLst>
              <a:ext uri="{FF2B5EF4-FFF2-40B4-BE49-F238E27FC236}">
                <a16:creationId xmlns:a16="http://schemas.microsoft.com/office/drawing/2014/main" id="{01A69613-D3C4-4B70-AE3D-721FF8DB7134}"/>
              </a:ext>
            </a:extLst>
          </p:cNvPr>
          <p:cNvSpPr/>
          <p:nvPr/>
        </p:nvSpPr>
        <p:spPr>
          <a:xfrm>
            <a:off x="3164114" y="1684582"/>
            <a:ext cx="1262743" cy="1322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latin typeface="Tahoma" panose="020B0604030504040204" pitchFamily="34" charset="0"/>
                <a:ea typeface="Tahoma" panose="020B0604030504040204" pitchFamily="34" charset="0"/>
                <a:cs typeface="Tahoma" panose="020B0604030504040204" pitchFamily="34" charset="0"/>
              </a:rPr>
              <a:t>{{cll_num_1}}</a:t>
            </a:r>
          </a:p>
          <a:p>
            <a:pPr algn="ctr"/>
            <a:endParaRPr lang="en-US" dirty="0"/>
          </a:p>
        </p:txBody>
      </p:sp>
    </p:spTree>
    <p:extLst>
      <p:ext uri="{BB962C8B-B14F-4D97-AF65-F5344CB8AC3E}">
        <p14:creationId xmlns:p14="http://schemas.microsoft.com/office/powerpoint/2010/main" val="24325226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6812280" y="10191324"/>
            <a:ext cx="765810" cy="246221"/>
          </a:xfrm>
          <a:prstGeom prst="rect">
            <a:avLst/>
          </a:prstGeom>
          <a:noFill/>
        </p:spPr>
        <p:txBody>
          <a:bodyPr wrap="square" rtlCol="0">
            <a:spAutoFit/>
          </a:bodyPr>
          <a:lstStyle/>
          <a:p>
            <a:pPr algn="ctr"/>
            <a:r>
              <a:rPr lang="en-US" sz="1000" b="1" dirty="0">
                <a:solidFill>
                  <a:schemeClr val="bg1"/>
                </a:solidFill>
                <a:latin typeface="Tahoma" panose="020B0604030504040204" pitchFamily="34" charset="0"/>
                <a:ea typeface="Tahoma" panose="020B0604030504040204" pitchFamily="34" charset="0"/>
                <a:cs typeface="Tahoma" panose="020B0604030504040204" pitchFamily="34" charset="0"/>
              </a:rPr>
              <a:t>22</a:t>
            </a:r>
          </a:p>
        </p:txBody>
      </p:sp>
      <p:sp>
        <p:nvSpPr>
          <p:cNvPr id="12" name="Title 1">
            <a:extLst>
              <a:ext uri="{FF2B5EF4-FFF2-40B4-BE49-F238E27FC236}">
                <a16:creationId xmlns:a16="http://schemas.microsoft.com/office/drawing/2014/main" id="{AD171299-0CCC-444E-8F96-323D7863C8A1}"/>
              </a:ext>
            </a:extLst>
          </p:cNvPr>
          <p:cNvSpPr>
            <a:spLocks noGrp="1"/>
          </p:cNvSpPr>
          <p:nvPr>
            <p:ph type="title"/>
          </p:nvPr>
        </p:nvSpPr>
        <p:spPr>
          <a:xfrm>
            <a:off x="248815" y="357807"/>
            <a:ext cx="5467807" cy="1007941"/>
          </a:xfrm>
        </p:spPr>
        <p:txBody>
          <a:bodyPr anchor="t">
            <a:noAutofit/>
          </a:bodyPr>
          <a:lstStyle/>
          <a:p>
            <a:r>
              <a:rPr lang="en-US" sz="3600" b="1" dirty="0">
                <a:solidFill>
                  <a:srgbClr val="FF6600"/>
                </a:solidFill>
                <a:latin typeface="Tahoma" panose="020B0604030504040204" pitchFamily="34" charset="0"/>
                <a:ea typeface="Tahoma" panose="020B0604030504040204" pitchFamily="34" charset="0"/>
                <a:cs typeface="Tahoma" panose="020B0604030504040204" pitchFamily="34" charset="0"/>
              </a:rPr>
              <a:t>THÁCH THỨC </a:t>
            </a:r>
            <a:r>
              <a:rPr lang="en-US" sz="3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THỨ HAI</a:t>
            </a:r>
            <a:endParaRPr lang="en-US" sz="3600" b="1" dirty="0">
              <a:solidFill>
                <a:srgbClr val="FF6600"/>
              </a:solidFill>
              <a:latin typeface="Tahoma" panose="020B0604030504040204" pitchFamily="34" charset="0"/>
              <a:ea typeface="Tahoma" panose="020B0604030504040204" pitchFamily="34" charset="0"/>
              <a:cs typeface="Tahoma" panose="020B0604030504040204" pitchFamily="34" charset="0"/>
            </a:endParaRPr>
          </a:p>
        </p:txBody>
      </p:sp>
      <p:grpSp>
        <p:nvGrpSpPr>
          <p:cNvPr id="13" name="Group 12">
            <a:extLst>
              <a:ext uri="{FF2B5EF4-FFF2-40B4-BE49-F238E27FC236}">
                <a16:creationId xmlns:a16="http://schemas.microsoft.com/office/drawing/2014/main" id="{96EFA7C8-423C-406F-848F-C59A3EBF717C}"/>
              </a:ext>
            </a:extLst>
          </p:cNvPr>
          <p:cNvGrpSpPr/>
          <p:nvPr/>
        </p:nvGrpSpPr>
        <p:grpSpPr>
          <a:xfrm>
            <a:off x="2821303" y="1365748"/>
            <a:ext cx="1920240" cy="1920241"/>
            <a:chOff x="1860410" y="2230974"/>
            <a:chExt cx="3842029" cy="3842029"/>
          </a:xfrm>
        </p:grpSpPr>
        <p:sp>
          <p:nvSpPr>
            <p:cNvPr id="16" name="Oval 15">
              <a:extLst>
                <a:ext uri="{FF2B5EF4-FFF2-40B4-BE49-F238E27FC236}">
                  <a16:creationId xmlns:a16="http://schemas.microsoft.com/office/drawing/2014/main" id="{68D0160B-2AEF-41E2-BF4B-A55A024BC7FC}"/>
                </a:ext>
              </a:extLst>
            </p:cNvPr>
            <p:cNvSpPr/>
            <p:nvPr/>
          </p:nvSpPr>
          <p:spPr>
            <a:xfrm>
              <a:off x="1860410" y="2230974"/>
              <a:ext cx="3842029" cy="3842029"/>
            </a:xfrm>
            <a:prstGeom prst="ellipse">
              <a:avLst/>
            </a:prstGeom>
            <a:solidFill>
              <a:srgbClr val="ED6300"/>
            </a:solidFill>
            <a:ln>
              <a:noFill/>
            </a:ln>
            <a:effectLst>
              <a:outerShdw blurRad="190500" dist="152400" dir="4080000" sx="98000" sy="98000" algn="ctr" rotWithShape="0">
                <a:schemeClr val="bg1">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610F4B2D-E1A7-49DD-A415-CDB770B74F1F}"/>
                </a:ext>
              </a:extLst>
            </p:cNvPr>
            <p:cNvSpPr/>
            <p:nvPr/>
          </p:nvSpPr>
          <p:spPr>
            <a:xfrm>
              <a:off x="2042247" y="2412811"/>
              <a:ext cx="3478357" cy="3478357"/>
            </a:xfrm>
            <a:prstGeom prst="ellipse">
              <a:avLst/>
            </a:prstGeom>
            <a:solidFill>
              <a:srgbClr val="555555"/>
            </a:solidFill>
            <a:ln w="88900">
              <a:noFill/>
            </a:ln>
            <a:effectLst>
              <a:outerShdw blurRad="292100" dist="50800" dir="2160000" algn="ctr" rotWithShape="0">
                <a:srgbClr val="000000">
                  <a:alpha val="21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0" name="TextBox 9">
            <a:extLst>
              <a:ext uri="{FF2B5EF4-FFF2-40B4-BE49-F238E27FC236}">
                <a16:creationId xmlns:a16="http://schemas.microsoft.com/office/drawing/2014/main" id="{6E91A957-FA8E-44D1-9327-1454F957232B}"/>
              </a:ext>
            </a:extLst>
          </p:cNvPr>
          <p:cNvSpPr txBox="1"/>
          <p:nvPr/>
        </p:nvSpPr>
        <p:spPr>
          <a:xfrm>
            <a:off x="1335566" y="3522553"/>
            <a:ext cx="4891718" cy="338554"/>
          </a:xfrm>
          <a:prstGeom prst="rect">
            <a:avLst/>
          </a:prstGeom>
          <a:noFill/>
        </p:spPr>
        <p:txBody>
          <a:bodyPr wrap="square" rtlCol="0">
            <a:spAutoFit/>
          </a:bodyPr>
          <a:lstStyle/>
          <a:p>
            <a:pPr algn="ctr"/>
            <a:r>
              <a:rPr lang="en-US" sz="1600" b="1"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Chỉ</a:t>
            </a:r>
            <a:r>
              <a:rPr lang="en-US" sz="1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600" b="1"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số</a:t>
            </a:r>
            <a:r>
              <a:rPr lang="en-US" sz="1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600" b="1"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thách</a:t>
            </a:r>
            <a:r>
              <a:rPr lang="en-US" sz="1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600" b="1"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thức</a:t>
            </a:r>
            <a:r>
              <a:rPr lang="en-US" sz="1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[{{cll_num_2}}] </a:t>
            </a:r>
          </a:p>
        </p:txBody>
      </p:sp>
      <p:sp>
        <p:nvSpPr>
          <p:cNvPr id="14" name="Rectangle 13">
            <a:extLst>
              <a:ext uri="{FF2B5EF4-FFF2-40B4-BE49-F238E27FC236}">
                <a16:creationId xmlns:a16="http://schemas.microsoft.com/office/drawing/2014/main" id="{29246959-D6A1-495E-9311-820E8A685C9B}"/>
              </a:ext>
            </a:extLst>
          </p:cNvPr>
          <p:cNvSpPr/>
          <p:nvPr/>
        </p:nvSpPr>
        <p:spPr>
          <a:xfrm>
            <a:off x="540067" y="4097671"/>
            <a:ext cx="6406515" cy="57204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50000"/>
              </a:lnSpc>
            </a:pPr>
            <a:r>
              <a:rPr lang="en-US" sz="1200" b="0" i="0" u="none" strike="noStrike" dirty="0">
                <a:solidFill>
                  <a:srgbClr val="000000"/>
                </a:solidFill>
                <a:effectLst/>
                <a:latin typeface="Tahoma" panose="020B0604030504040204" pitchFamily="34" charset="0"/>
              </a:rPr>
              <a:t>{{challenge_2_meaning}}</a:t>
            </a:r>
            <a:endParaRPr lang="en-US" sz="1200" dirty="0">
              <a:latin typeface="Tahoma" panose="020B0604030504040204" pitchFamily="34" charset="0"/>
              <a:ea typeface="Tahoma" panose="020B0604030504040204" pitchFamily="34" charset="0"/>
              <a:cs typeface="Tahoma" panose="020B0604030504040204" pitchFamily="34" charset="0"/>
            </a:endParaRPr>
          </a:p>
          <a:p>
            <a:pPr>
              <a:lnSpc>
                <a:spcPct val="150000"/>
              </a:lnSpc>
            </a:pPr>
            <a:endParaRPr lang="en-US" sz="1200" dirty="0">
              <a:latin typeface="Tahoma" panose="020B0604030504040204" pitchFamily="34" charset="0"/>
              <a:ea typeface="Tahoma" panose="020B0604030504040204" pitchFamily="34" charset="0"/>
              <a:cs typeface="Tahoma" panose="020B0604030504040204" pitchFamily="34" charset="0"/>
            </a:endParaRPr>
          </a:p>
        </p:txBody>
      </p:sp>
      <p:sp>
        <p:nvSpPr>
          <p:cNvPr id="2" name="Rectangle 1">
            <a:extLst>
              <a:ext uri="{FF2B5EF4-FFF2-40B4-BE49-F238E27FC236}">
                <a16:creationId xmlns:a16="http://schemas.microsoft.com/office/drawing/2014/main" id="{89E51C2B-7AD5-476F-85C5-F83FE6091D27}"/>
              </a:ext>
            </a:extLst>
          </p:cNvPr>
          <p:cNvSpPr/>
          <p:nvPr/>
        </p:nvSpPr>
        <p:spPr>
          <a:xfrm>
            <a:off x="3087460" y="1684261"/>
            <a:ext cx="1349828" cy="12917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chemeClr val="bg1"/>
                </a:solidFill>
                <a:latin typeface="Tahoma" panose="020B0604030504040204" pitchFamily="34" charset="0"/>
                <a:ea typeface="Tahoma" panose="020B0604030504040204" pitchFamily="34" charset="0"/>
                <a:cs typeface="Tahoma" panose="020B0604030504040204" pitchFamily="34" charset="0"/>
              </a:rPr>
              <a:t>{{cll_num_2}}</a:t>
            </a:r>
          </a:p>
        </p:txBody>
      </p:sp>
    </p:spTree>
    <p:extLst>
      <p:ext uri="{BB962C8B-B14F-4D97-AF65-F5344CB8AC3E}">
        <p14:creationId xmlns:p14="http://schemas.microsoft.com/office/powerpoint/2010/main" val="13799478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6812280" y="10191324"/>
            <a:ext cx="765810" cy="246221"/>
          </a:xfrm>
          <a:prstGeom prst="rect">
            <a:avLst/>
          </a:prstGeom>
          <a:noFill/>
        </p:spPr>
        <p:txBody>
          <a:bodyPr wrap="square" rtlCol="0">
            <a:spAutoFit/>
          </a:bodyPr>
          <a:lstStyle/>
          <a:p>
            <a:pPr algn="ctr"/>
            <a:r>
              <a:rPr lang="en-US" sz="1000" b="1" dirty="0">
                <a:solidFill>
                  <a:schemeClr val="bg1"/>
                </a:solidFill>
                <a:latin typeface="Tahoma" panose="020B0604030504040204" pitchFamily="34" charset="0"/>
                <a:ea typeface="Tahoma" panose="020B0604030504040204" pitchFamily="34" charset="0"/>
                <a:cs typeface="Tahoma" panose="020B0604030504040204" pitchFamily="34" charset="0"/>
              </a:rPr>
              <a:t>23</a:t>
            </a:r>
          </a:p>
        </p:txBody>
      </p:sp>
      <p:sp>
        <p:nvSpPr>
          <p:cNvPr id="12" name="Title 1">
            <a:extLst>
              <a:ext uri="{FF2B5EF4-FFF2-40B4-BE49-F238E27FC236}">
                <a16:creationId xmlns:a16="http://schemas.microsoft.com/office/drawing/2014/main" id="{AD171299-0CCC-444E-8F96-323D7863C8A1}"/>
              </a:ext>
            </a:extLst>
          </p:cNvPr>
          <p:cNvSpPr>
            <a:spLocks noGrp="1"/>
          </p:cNvSpPr>
          <p:nvPr>
            <p:ph type="title"/>
          </p:nvPr>
        </p:nvSpPr>
        <p:spPr>
          <a:xfrm>
            <a:off x="248815" y="357807"/>
            <a:ext cx="5467807" cy="1007941"/>
          </a:xfrm>
        </p:spPr>
        <p:txBody>
          <a:bodyPr anchor="t">
            <a:noAutofit/>
          </a:bodyPr>
          <a:lstStyle/>
          <a:p>
            <a:r>
              <a:rPr lang="en-US" sz="3600" b="1" dirty="0">
                <a:solidFill>
                  <a:srgbClr val="FF6600"/>
                </a:solidFill>
                <a:latin typeface="Tahoma" panose="020B0604030504040204" pitchFamily="34" charset="0"/>
                <a:ea typeface="Tahoma" panose="020B0604030504040204" pitchFamily="34" charset="0"/>
                <a:cs typeface="Tahoma" panose="020B0604030504040204" pitchFamily="34" charset="0"/>
              </a:rPr>
              <a:t>THÁCH THỨC </a:t>
            </a:r>
            <a:r>
              <a:rPr lang="en-US" sz="3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THỨ BA</a:t>
            </a:r>
            <a:endParaRPr lang="en-US" sz="3600" b="1" dirty="0">
              <a:solidFill>
                <a:srgbClr val="FF6600"/>
              </a:solidFill>
              <a:latin typeface="Tahoma" panose="020B0604030504040204" pitchFamily="34" charset="0"/>
              <a:ea typeface="Tahoma" panose="020B0604030504040204" pitchFamily="34" charset="0"/>
              <a:cs typeface="Tahoma" panose="020B0604030504040204" pitchFamily="34" charset="0"/>
            </a:endParaRPr>
          </a:p>
        </p:txBody>
      </p:sp>
      <p:grpSp>
        <p:nvGrpSpPr>
          <p:cNvPr id="11" name="Group 10">
            <a:extLst>
              <a:ext uri="{FF2B5EF4-FFF2-40B4-BE49-F238E27FC236}">
                <a16:creationId xmlns:a16="http://schemas.microsoft.com/office/drawing/2014/main" id="{770FB47B-FF64-4215-8B05-5EDA1BA2F05C}"/>
              </a:ext>
            </a:extLst>
          </p:cNvPr>
          <p:cNvGrpSpPr/>
          <p:nvPr/>
        </p:nvGrpSpPr>
        <p:grpSpPr>
          <a:xfrm>
            <a:off x="2853819" y="1212631"/>
            <a:ext cx="1920240" cy="1920240"/>
            <a:chOff x="1860410" y="2230974"/>
            <a:chExt cx="3842029" cy="3842029"/>
          </a:xfrm>
        </p:grpSpPr>
        <p:sp>
          <p:nvSpPr>
            <p:cNvPr id="19" name="Oval 18">
              <a:extLst>
                <a:ext uri="{FF2B5EF4-FFF2-40B4-BE49-F238E27FC236}">
                  <a16:creationId xmlns:a16="http://schemas.microsoft.com/office/drawing/2014/main" id="{B096414E-4FE9-4D32-A960-6B495DF2B5AB}"/>
                </a:ext>
              </a:extLst>
            </p:cNvPr>
            <p:cNvSpPr/>
            <p:nvPr/>
          </p:nvSpPr>
          <p:spPr>
            <a:xfrm>
              <a:off x="1860410" y="2230974"/>
              <a:ext cx="3842029" cy="3842029"/>
            </a:xfrm>
            <a:prstGeom prst="ellipse">
              <a:avLst/>
            </a:prstGeom>
            <a:solidFill>
              <a:srgbClr val="41BDC2"/>
            </a:solidFill>
            <a:ln>
              <a:noFill/>
            </a:ln>
            <a:effectLst>
              <a:outerShdw blurRad="190500" dist="152400" dir="4080000" sx="98000" sy="98000" algn="ctr" rotWithShape="0">
                <a:schemeClr val="bg1">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55D92791-8F2D-405C-9A48-E78D1710DDCB}"/>
                </a:ext>
              </a:extLst>
            </p:cNvPr>
            <p:cNvSpPr/>
            <p:nvPr/>
          </p:nvSpPr>
          <p:spPr>
            <a:xfrm>
              <a:off x="2042247" y="2412811"/>
              <a:ext cx="3478357" cy="3478357"/>
            </a:xfrm>
            <a:prstGeom prst="ellipse">
              <a:avLst/>
            </a:prstGeom>
            <a:solidFill>
              <a:srgbClr val="555555"/>
            </a:solidFill>
            <a:ln w="88900">
              <a:noFill/>
            </a:ln>
            <a:effectLst>
              <a:outerShdw blurRad="292100" dist="50800" dir="2160000" algn="ctr" rotWithShape="0">
                <a:srgbClr val="000000">
                  <a:alpha val="21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3" name="TextBox 12">
            <a:extLst>
              <a:ext uri="{FF2B5EF4-FFF2-40B4-BE49-F238E27FC236}">
                <a16:creationId xmlns:a16="http://schemas.microsoft.com/office/drawing/2014/main" id="{F92EFE44-E576-4061-A7B5-E32089406DFF}"/>
              </a:ext>
            </a:extLst>
          </p:cNvPr>
          <p:cNvSpPr txBox="1"/>
          <p:nvPr/>
        </p:nvSpPr>
        <p:spPr>
          <a:xfrm>
            <a:off x="1422198" y="3430597"/>
            <a:ext cx="4891718" cy="338554"/>
          </a:xfrm>
          <a:prstGeom prst="rect">
            <a:avLst/>
          </a:prstGeom>
          <a:noFill/>
        </p:spPr>
        <p:txBody>
          <a:bodyPr wrap="square" rtlCol="0">
            <a:spAutoFit/>
          </a:bodyPr>
          <a:lstStyle/>
          <a:p>
            <a:pPr algn="ctr"/>
            <a:r>
              <a:rPr lang="en-US" sz="1600" b="1"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Chỉ</a:t>
            </a:r>
            <a:r>
              <a:rPr lang="en-US" sz="1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600" b="1"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số</a:t>
            </a:r>
            <a:r>
              <a:rPr lang="en-US" sz="1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600" b="1"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thách</a:t>
            </a:r>
            <a:r>
              <a:rPr lang="en-US" sz="1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600" b="1"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thức</a:t>
            </a:r>
            <a:r>
              <a:rPr lang="en-US" sz="1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[{{cll_num_3}}] </a:t>
            </a:r>
          </a:p>
        </p:txBody>
      </p:sp>
      <p:sp>
        <p:nvSpPr>
          <p:cNvPr id="16" name="Rectangle 15">
            <a:extLst>
              <a:ext uri="{FF2B5EF4-FFF2-40B4-BE49-F238E27FC236}">
                <a16:creationId xmlns:a16="http://schemas.microsoft.com/office/drawing/2014/main" id="{205C07A6-61A7-4667-90C6-4B2134DFD788}"/>
              </a:ext>
            </a:extLst>
          </p:cNvPr>
          <p:cNvSpPr/>
          <p:nvPr/>
        </p:nvSpPr>
        <p:spPr>
          <a:xfrm>
            <a:off x="578167" y="3830085"/>
            <a:ext cx="6406515" cy="57204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50000"/>
              </a:lnSpc>
            </a:pPr>
            <a:r>
              <a:rPr lang="en-US" sz="12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t>{{challenge_3_meaning}}</a:t>
            </a:r>
            <a:endParaRPr lang="en-US" sz="1200" dirty="0">
              <a:latin typeface="Tahoma" panose="020B0604030504040204" pitchFamily="34" charset="0"/>
              <a:ea typeface="Tahoma" panose="020B0604030504040204" pitchFamily="34" charset="0"/>
              <a:cs typeface="Tahoma" panose="020B0604030504040204" pitchFamily="34" charset="0"/>
            </a:endParaRPr>
          </a:p>
        </p:txBody>
      </p:sp>
      <p:sp>
        <p:nvSpPr>
          <p:cNvPr id="14" name="Rectangle 13">
            <a:extLst>
              <a:ext uri="{FF2B5EF4-FFF2-40B4-BE49-F238E27FC236}">
                <a16:creationId xmlns:a16="http://schemas.microsoft.com/office/drawing/2014/main" id="{69F3745F-E576-44CB-B830-D05A94BAC021}"/>
              </a:ext>
            </a:extLst>
          </p:cNvPr>
          <p:cNvSpPr/>
          <p:nvPr/>
        </p:nvSpPr>
        <p:spPr>
          <a:xfrm>
            <a:off x="3139025" y="1556207"/>
            <a:ext cx="1349828" cy="12917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chemeClr val="bg1"/>
                </a:solidFill>
                <a:latin typeface="Tahoma" panose="020B0604030504040204" pitchFamily="34" charset="0"/>
                <a:ea typeface="Tahoma" panose="020B0604030504040204" pitchFamily="34" charset="0"/>
                <a:cs typeface="Tahoma" panose="020B0604030504040204" pitchFamily="34" charset="0"/>
              </a:rPr>
              <a:t>{{cll_num_3}}</a:t>
            </a:r>
          </a:p>
        </p:txBody>
      </p:sp>
    </p:spTree>
    <p:extLst>
      <p:ext uri="{BB962C8B-B14F-4D97-AF65-F5344CB8AC3E}">
        <p14:creationId xmlns:p14="http://schemas.microsoft.com/office/powerpoint/2010/main" val="23984013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6812280" y="10191324"/>
            <a:ext cx="765810" cy="246221"/>
          </a:xfrm>
          <a:prstGeom prst="rect">
            <a:avLst/>
          </a:prstGeom>
          <a:noFill/>
        </p:spPr>
        <p:txBody>
          <a:bodyPr wrap="square" rtlCol="0">
            <a:spAutoFit/>
          </a:bodyPr>
          <a:lstStyle/>
          <a:p>
            <a:pPr algn="ctr"/>
            <a:r>
              <a:rPr lang="en-US" sz="1000" b="1" dirty="0">
                <a:solidFill>
                  <a:schemeClr val="bg1"/>
                </a:solidFill>
                <a:latin typeface="Tahoma" panose="020B0604030504040204" pitchFamily="34" charset="0"/>
                <a:ea typeface="Tahoma" panose="020B0604030504040204" pitchFamily="34" charset="0"/>
                <a:cs typeface="Tahoma" panose="020B0604030504040204" pitchFamily="34" charset="0"/>
              </a:rPr>
              <a:t>24</a:t>
            </a:r>
          </a:p>
        </p:txBody>
      </p:sp>
      <p:sp>
        <p:nvSpPr>
          <p:cNvPr id="12" name="Title 1">
            <a:extLst>
              <a:ext uri="{FF2B5EF4-FFF2-40B4-BE49-F238E27FC236}">
                <a16:creationId xmlns:a16="http://schemas.microsoft.com/office/drawing/2014/main" id="{AD171299-0CCC-444E-8F96-323D7863C8A1}"/>
              </a:ext>
            </a:extLst>
          </p:cNvPr>
          <p:cNvSpPr>
            <a:spLocks noGrp="1"/>
          </p:cNvSpPr>
          <p:nvPr>
            <p:ph type="title"/>
          </p:nvPr>
        </p:nvSpPr>
        <p:spPr>
          <a:xfrm>
            <a:off x="248815" y="357807"/>
            <a:ext cx="5467807" cy="1007941"/>
          </a:xfrm>
        </p:spPr>
        <p:txBody>
          <a:bodyPr anchor="t">
            <a:noAutofit/>
          </a:bodyPr>
          <a:lstStyle/>
          <a:p>
            <a:r>
              <a:rPr lang="en-US" sz="3600" b="1" dirty="0">
                <a:solidFill>
                  <a:srgbClr val="FF6600"/>
                </a:solidFill>
                <a:latin typeface="Tahoma" panose="020B0604030504040204" pitchFamily="34" charset="0"/>
                <a:ea typeface="Tahoma" panose="020B0604030504040204" pitchFamily="34" charset="0"/>
                <a:cs typeface="Tahoma" panose="020B0604030504040204" pitchFamily="34" charset="0"/>
              </a:rPr>
              <a:t>THÁCH THỨC </a:t>
            </a:r>
            <a:r>
              <a:rPr lang="en-US" sz="3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THỨ TƯ</a:t>
            </a:r>
            <a:endParaRPr lang="en-US" sz="3600" b="1" dirty="0">
              <a:solidFill>
                <a:srgbClr val="FF6600"/>
              </a:solidFill>
              <a:latin typeface="Tahoma" panose="020B0604030504040204" pitchFamily="34" charset="0"/>
              <a:ea typeface="Tahoma" panose="020B0604030504040204" pitchFamily="34" charset="0"/>
              <a:cs typeface="Tahoma" panose="020B0604030504040204" pitchFamily="34" charset="0"/>
            </a:endParaRPr>
          </a:p>
        </p:txBody>
      </p:sp>
      <p:grpSp>
        <p:nvGrpSpPr>
          <p:cNvPr id="13" name="Group 12">
            <a:extLst>
              <a:ext uri="{FF2B5EF4-FFF2-40B4-BE49-F238E27FC236}">
                <a16:creationId xmlns:a16="http://schemas.microsoft.com/office/drawing/2014/main" id="{FBEBDADD-E8D1-4D05-A8FF-22AECFF2E8C6}"/>
              </a:ext>
            </a:extLst>
          </p:cNvPr>
          <p:cNvGrpSpPr/>
          <p:nvPr/>
        </p:nvGrpSpPr>
        <p:grpSpPr>
          <a:xfrm>
            <a:off x="2821305" y="1195249"/>
            <a:ext cx="1920240" cy="1920241"/>
            <a:chOff x="1860410" y="2230974"/>
            <a:chExt cx="3842029" cy="3842029"/>
          </a:xfrm>
        </p:grpSpPr>
        <p:sp>
          <p:nvSpPr>
            <p:cNvPr id="16" name="Oval 15">
              <a:extLst>
                <a:ext uri="{FF2B5EF4-FFF2-40B4-BE49-F238E27FC236}">
                  <a16:creationId xmlns:a16="http://schemas.microsoft.com/office/drawing/2014/main" id="{922F691B-27AC-4780-B529-3FC4CE9EE731}"/>
                </a:ext>
              </a:extLst>
            </p:cNvPr>
            <p:cNvSpPr/>
            <p:nvPr/>
          </p:nvSpPr>
          <p:spPr>
            <a:xfrm>
              <a:off x="1860410" y="2230974"/>
              <a:ext cx="3842029" cy="3842029"/>
            </a:xfrm>
            <a:prstGeom prst="ellipse">
              <a:avLst/>
            </a:prstGeom>
            <a:solidFill>
              <a:srgbClr val="F6AE1A"/>
            </a:solidFill>
            <a:ln>
              <a:noFill/>
            </a:ln>
            <a:effectLst>
              <a:outerShdw blurRad="190500" dist="152400" dir="4080000" sx="98000" sy="98000" algn="ctr" rotWithShape="0">
                <a:schemeClr val="bg1">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E644846B-2425-4079-A9D1-002C267F263F}"/>
                </a:ext>
              </a:extLst>
            </p:cNvPr>
            <p:cNvSpPr/>
            <p:nvPr/>
          </p:nvSpPr>
          <p:spPr>
            <a:xfrm>
              <a:off x="2042247" y="2412811"/>
              <a:ext cx="3478357" cy="3478357"/>
            </a:xfrm>
            <a:prstGeom prst="ellipse">
              <a:avLst/>
            </a:prstGeom>
            <a:solidFill>
              <a:srgbClr val="555555"/>
            </a:solidFill>
            <a:ln w="88900">
              <a:noFill/>
            </a:ln>
            <a:effectLst>
              <a:outerShdw blurRad="292100" dist="50800" dir="2160000" algn="ctr" rotWithShape="0">
                <a:srgbClr val="000000">
                  <a:alpha val="21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0" name="TextBox 9">
            <a:extLst>
              <a:ext uri="{FF2B5EF4-FFF2-40B4-BE49-F238E27FC236}">
                <a16:creationId xmlns:a16="http://schemas.microsoft.com/office/drawing/2014/main" id="{27B31677-7B0E-4A7A-9F7B-49DD277F95B0}"/>
              </a:ext>
            </a:extLst>
          </p:cNvPr>
          <p:cNvSpPr txBox="1"/>
          <p:nvPr/>
        </p:nvSpPr>
        <p:spPr>
          <a:xfrm>
            <a:off x="1368080" y="3289950"/>
            <a:ext cx="4891718" cy="338554"/>
          </a:xfrm>
          <a:prstGeom prst="rect">
            <a:avLst/>
          </a:prstGeom>
          <a:noFill/>
        </p:spPr>
        <p:txBody>
          <a:bodyPr wrap="square" rtlCol="0">
            <a:spAutoFit/>
          </a:bodyPr>
          <a:lstStyle/>
          <a:p>
            <a:pPr algn="ctr"/>
            <a:r>
              <a:rPr lang="en-US" sz="1600" b="1"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Chỉ</a:t>
            </a:r>
            <a:r>
              <a:rPr lang="en-US" sz="1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600" b="1"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số</a:t>
            </a:r>
            <a:r>
              <a:rPr lang="en-US" sz="1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600" b="1"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thách</a:t>
            </a:r>
            <a:r>
              <a:rPr lang="en-US" sz="1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600" b="1"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thức</a:t>
            </a:r>
            <a:r>
              <a:rPr lang="en-US" sz="1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[{{cll_num_4}}] </a:t>
            </a:r>
          </a:p>
        </p:txBody>
      </p:sp>
      <p:sp>
        <p:nvSpPr>
          <p:cNvPr id="18" name="Rectangle 17">
            <a:extLst>
              <a:ext uri="{FF2B5EF4-FFF2-40B4-BE49-F238E27FC236}">
                <a16:creationId xmlns:a16="http://schemas.microsoft.com/office/drawing/2014/main" id="{08B34E3C-8594-4302-A9A4-98604E9BE139}"/>
              </a:ext>
            </a:extLst>
          </p:cNvPr>
          <p:cNvSpPr/>
          <p:nvPr/>
        </p:nvSpPr>
        <p:spPr>
          <a:xfrm>
            <a:off x="559117" y="3802964"/>
            <a:ext cx="6406515" cy="57204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50000"/>
              </a:lnSpc>
            </a:pPr>
            <a:r>
              <a:rPr lang="en-US" sz="12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t>{{challenge_4_meaning}}</a:t>
            </a:r>
            <a:endParaRPr lang="en-US" sz="1200" dirty="0">
              <a:latin typeface="Tahoma" panose="020B0604030504040204" pitchFamily="34" charset="0"/>
              <a:ea typeface="Tahoma" panose="020B0604030504040204" pitchFamily="34" charset="0"/>
              <a:cs typeface="Tahoma" panose="020B0604030504040204" pitchFamily="34" charset="0"/>
            </a:endParaRPr>
          </a:p>
        </p:txBody>
      </p:sp>
      <p:sp>
        <p:nvSpPr>
          <p:cNvPr id="14" name="Rectangle 13">
            <a:extLst>
              <a:ext uri="{FF2B5EF4-FFF2-40B4-BE49-F238E27FC236}">
                <a16:creationId xmlns:a16="http://schemas.microsoft.com/office/drawing/2014/main" id="{C9A82792-926F-46D1-9B44-F12010118F36}"/>
              </a:ext>
            </a:extLst>
          </p:cNvPr>
          <p:cNvSpPr/>
          <p:nvPr/>
        </p:nvSpPr>
        <p:spPr>
          <a:xfrm>
            <a:off x="3139025" y="1556207"/>
            <a:ext cx="1349828" cy="12917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chemeClr val="bg1"/>
                </a:solidFill>
                <a:latin typeface="Tahoma" panose="020B0604030504040204" pitchFamily="34" charset="0"/>
                <a:ea typeface="Tahoma" panose="020B0604030504040204" pitchFamily="34" charset="0"/>
                <a:cs typeface="Tahoma" panose="020B0604030504040204" pitchFamily="34" charset="0"/>
              </a:rPr>
              <a:t>{{cll_num_4}}</a:t>
            </a:r>
          </a:p>
        </p:txBody>
      </p:sp>
    </p:spTree>
    <p:extLst>
      <p:ext uri="{BB962C8B-B14F-4D97-AF65-F5344CB8AC3E}">
        <p14:creationId xmlns:p14="http://schemas.microsoft.com/office/powerpoint/2010/main" val="24513220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5F78619-08D6-4196-8818-BE4D6C55DF7E}"/>
              </a:ext>
            </a:extLst>
          </p:cNvPr>
          <p:cNvSpPr>
            <a:spLocks noGrp="1"/>
          </p:cNvSpPr>
          <p:nvPr>
            <p:ph idx="1"/>
          </p:nvPr>
        </p:nvSpPr>
        <p:spPr>
          <a:xfrm>
            <a:off x="584200" y="960126"/>
            <a:ext cx="6413500" cy="3916673"/>
          </a:xfrm>
          <a:noFill/>
        </p:spPr>
        <p:txBody>
          <a:bodyPr vert="horz" lIns="91440" tIns="45720" rIns="91440" bIns="45720" rtlCol="0" anchor="t">
            <a:noAutofit/>
          </a:bodyPr>
          <a:lstStyle/>
          <a:p>
            <a:pPr marL="0" indent="0">
              <a:lnSpc>
                <a:spcPct val="150000"/>
              </a:lnSpc>
              <a:spcBef>
                <a:spcPts val="0"/>
              </a:spcBef>
              <a:buNone/>
            </a:pPr>
            <a:r>
              <a:rPr lang="vi-VN"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Chu kỳ 9 năm lặp lại sẽ được tính dựa trên năm dương lịch của thế giới. Mỗi năm tương ứng bạn sẽ có một chỉ số năm cá nhân từ 1-9. Mỗi con số sẽ cho bạn những thông tin tổng quát giúp bạn có định hướng hoạt động và phát triển theo từng chủ đề của năm. Đây cũng là gợi ý giúp bạn lên kế hoạch hành động và mục tiêu của năm để mọi việc gia tăng sự thuận lợi cũng như bình an trong cuộc sống.</a:t>
            </a:r>
            <a:b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br>
            <a:endPar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endParaRPr>
          </a:p>
          <a:p>
            <a:pPr marL="0" indent="0">
              <a:lnSpc>
                <a:spcPct val="150000"/>
              </a:lnSpc>
              <a:spcBef>
                <a:spcPts val="0"/>
              </a:spcBef>
              <a:buNone/>
            </a:pP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Năm</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thứ</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chín</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Năm</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của</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sự</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chuyển</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đổi</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p>
          <a:p>
            <a:pPr marL="0" indent="0">
              <a:lnSpc>
                <a:spcPct val="150000"/>
              </a:lnSpc>
              <a:spcBef>
                <a:spcPts val="0"/>
              </a:spcBef>
              <a:buNone/>
            </a:pP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Năm</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thứ</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nhất</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Năm</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của</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sự</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dấn</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thân</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và</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hành</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động</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quyết</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liệt</a:t>
            </a:r>
            <a:endPar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endParaRPr>
          </a:p>
          <a:p>
            <a:pPr marL="0" indent="0">
              <a:lnSpc>
                <a:spcPct val="150000"/>
              </a:lnSpc>
              <a:spcBef>
                <a:spcPts val="0"/>
              </a:spcBef>
              <a:buNone/>
            </a:pP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Năm</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thứ</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hai</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Năm</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của</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sự</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kết</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nối</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và</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bình</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tâm</a:t>
            </a:r>
            <a:endPar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endParaRPr>
          </a:p>
          <a:p>
            <a:pPr marL="0" indent="0">
              <a:lnSpc>
                <a:spcPct val="150000"/>
              </a:lnSpc>
              <a:spcBef>
                <a:spcPts val="0"/>
              </a:spcBef>
              <a:buNone/>
            </a:pP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Năm</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thứ</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ba</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Năm</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của</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sự</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mở</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mang</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tâm</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trí</a:t>
            </a:r>
            <a:endPar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endParaRPr>
          </a:p>
          <a:p>
            <a:pPr marL="0" indent="0">
              <a:lnSpc>
                <a:spcPct val="150000"/>
              </a:lnSpc>
              <a:spcBef>
                <a:spcPts val="0"/>
              </a:spcBef>
              <a:buNone/>
            </a:pP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Năm</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thứ</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tư</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Năm</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của</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tư</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duy</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thực</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tế</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và</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học</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tập</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rèn</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luyện</a:t>
            </a:r>
            <a:endPar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endParaRPr>
          </a:p>
          <a:p>
            <a:pPr marL="0" indent="0">
              <a:lnSpc>
                <a:spcPct val="150000"/>
              </a:lnSpc>
              <a:spcBef>
                <a:spcPts val="0"/>
              </a:spcBef>
              <a:buNone/>
            </a:pP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Năm</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thứ</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năm</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Năm</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của</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tự</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do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và</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cảm</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xúc</a:t>
            </a:r>
            <a:endPar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endParaRPr>
          </a:p>
          <a:p>
            <a:pPr marL="0" indent="0">
              <a:lnSpc>
                <a:spcPct val="150000"/>
              </a:lnSpc>
              <a:spcBef>
                <a:spcPts val="0"/>
              </a:spcBef>
              <a:buNone/>
            </a:pP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Năm</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thứ</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sáu</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Năm</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của</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sáng</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tạo</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và</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yêu</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thương</a:t>
            </a:r>
            <a:endPar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endParaRPr>
          </a:p>
          <a:p>
            <a:pPr marL="0" indent="0">
              <a:lnSpc>
                <a:spcPct val="150000"/>
              </a:lnSpc>
              <a:spcBef>
                <a:spcPts val="0"/>
              </a:spcBef>
              <a:buNone/>
            </a:pP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Năm</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thứ</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bảy</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Năm</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của</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nghị</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lực</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trổi</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dậy</a:t>
            </a:r>
            <a:endPar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endParaRPr>
          </a:p>
          <a:p>
            <a:pPr marL="0" indent="0">
              <a:lnSpc>
                <a:spcPct val="150000"/>
              </a:lnSpc>
              <a:spcBef>
                <a:spcPts val="0"/>
              </a:spcBef>
              <a:buNone/>
            </a:pP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Năm</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thứ</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tám</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Năm</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của</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độc</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lập</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và</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trí</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tuệ</a:t>
            </a:r>
            <a:endPar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endParaRPr>
          </a:p>
          <a:p>
            <a:pPr marL="0" indent="0">
              <a:lnSpc>
                <a:spcPct val="150000"/>
              </a:lnSpc>
              <a:spcBef>
                <a:spcPts val="0"/>
              </a:spcBef>
              <a:buNone/>
            </a:pPr>
            <a:endPar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13" name="Title 1">
            <a:extLst>
              <a:ext uri="{FF2B5EF4-FFF2-40B4-BE49-F238E27FC236}">
                <a16:creationId xmlns:a16="http://schemas.microsoft.com/office/drawing/2014/main" id="{9ED72576-406C-4C3E-AD19-BAE23AC0C36B}"/>
              </a:ext>
            </a:extLst>
          </p:cNvPr>
          <p:cNvSpPr>
            <a:spLocks noGrp="1"/>
          </p:cNvSpPr>
          <p:nvPr>
            <p:ph type="title"/>
          </p:nvPr>
        </p:nvSpPr>
        <p:spPr>
          <a:xfrm>
            <a:off x="305494" y="263514"/>
            <a:ext cx="5356004" cy="660312"/>
          </a:xfrm>
        </p:spPr>
        <p:txBody>
          <a:bodyPr>
            <a:normAutofit/>
          </a:bodyPr>
          <a:lstStyle/>
          <a:p>
            <a:r>
              <a:rPr lang="en-US" sz="3600" b="1" dirty="0">
                <a:solidFill>
                  <a:srgbClr val="FF6600"/>
                </a:solidFill>
                <a:latin typeface="Tahoma" panose="020B0604030504040204" pitchFamily="34" charset="0"/>
                <a:ea typeface="Tahoma" panose="020B0604030504040204" pitchFamily="34" charset="0"/>
                <a:cs typeface="Tahoma" panose="020B0604030504040204" pitchFamily="34" charset="0"/>
              </a:rPr>
              <a:t>NĂM CÁ NHÂN</a:t>
            </a:r>
            <a:endParaRPr lang="en-US" sz="3600" b="1" dirty="0">
              <a:solidFill>
                <a:srgbClr val="F36A03"/>
              </a:solidFill>
              <a:latin typeface="Tahoma" panose="020B0604030504040204" pitchFamily="34" charset="0"/>
              <a:ea typeface="Tahoma" panose="020B0604030504040204" pitchFamily="34" charset="0"/>
              <a:cs typeface="Tahoma" panose="020B0604030504040204" pitchFamily="34" charset="0"/>
            </a:endParaRPr>
          </a:p>
        </p:txBody>
      </p:sp>
      <p:pic>
        <p:nvPicPr>
          <p:cNvPr id="9" name="Picture 8" descr="Text, letter&#10;&#10;Description automatically generated">
            <a:extLst>
              <a:ext uri="{FF2B5EF4-FFF2-40B4-BE49-F238E27FC236}">
                <a16:creationId xmlns:a16="http://schemas.microsoft.com/office/drawing/2014/main" id="{99758D66-5028-43F8-AFD2-47A6537179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5494" y="5344319"/>
            <a:ext cx="6997698" cy="4198619"/>
          </a:xfrm>
          <a:prstGeom prst="rect">
            <a:avLst/>
          </a:prstGeom>
        </p:spPr>
      </p:pic>
      <p:sp>
        <p:nvSpPr>
          <p:cNvPr id="11" name="TextBox 10">
            <a:extLst>
              <a:ext uri="{FF2B5EF4-FFF2-40B4-BE49-F238E27FC236}">
                <a16:creationId xmlns:a16="http://schemas.microsoft.com/office/drawing/2014/main" id="{6BAD81D4-6F12-4051-9A10-DE32662614C9}"/>
              </a:ext>
            </a:extLst>
          </p:cNvPr>
          <p:cNvSpPr txBox="1"/>
          <p:nvPr/>
        </p:nvSpPr>
        <p:spPr>
          <a:xfrm>
            <a:off x="6812280" y="10191324"/>
            <a:ext cx="765810" cy="246221"/>
          </a:xfrm>
          <a:prstGeom prst="rect">
            <a:avLst/>
          </a:prstGeom>
          <a:noFill/>
        </p:spPr>
        <p:txBody>
          <a:bodyPr wrap="square" rtlCol="0">
            <a:spAutoFit/>
          </a:bodyPr>
          <a:lstStyle/>
          <a:p>
            <a:pPr algn="ctr"/>
            <a:r>
              <a:rPr lang="en-US" sz="1000" b="1" dirty="0">
                <a:solidFill>
                  <a:schemeClr val="bg1"/>
                </a:solidFill>
                <a:latin typeface="Tahoma" panose="020B0604030504040204" pitchFamily="34" charset="0"/>
                <a:ea typeface="Tahoma" panose="020B0604030504040204" pitchFamily="34" charset="0"/>
                <a:cs typeface="Tahoma" panose="020B0604030504040204" pitchFamily="34" charset="0"/>
              </a:rPr>
              <a:t>25</a:t>
            </a:r>
          </a:p>
        </p:txBody>
      </p:sp>
    </p:spTree>
    <p:extLst>
      <p:ext uri="{BB962C8B-B14F-4D97-AF65-F5344CB8AC3E}">
        <p14:creationId xmlns:p14="http://schemas.microsoft.com/office/powerpoint/2010/main" val="22643410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6812280" y="10191324"/>
            <a:ext cx="765810" cy="246221"/>
          </a:xfrm>
          <a:prstGeom prst="rect">
            <a:avLst/>
          </a:prstGeom>
          <a:noFill/>
        </p:spPr>
        <p:txBody>
          <a:bodyPr wrap="square" rtlCol="0">
            <a:spAutoFit/>
          </a:bodyPr>
          <a:lstStyle/>
          <a:p>
            <a:pPr algn="ctr"/>
            <a:r>
              <a:rPr lang="en-US" sz="1000" b="1" dirty="0">
                <a:solidFill>
                  <a:schemeClr val="bg1"/>
                </a:solidFill>
                <a:latin typeface="Tahoma" panose="020B0604030504040204" pitchFamily="34" charset="0"/>
                <a:ea typeface="Tahoma" panose="020B0604030504040204" pitchFamily="34" charset="0"/>
                <a:cs typeface="Tahoma" panose="020B0604030504040204" pitchFamily="34" charset="0"/>
              </a:rPr>
              <a:t>26</a:t>
            </a:r>
          </a:p>
        </p:txBody>
      </p:sp>
      <p:sp>
        <p:nvSpPr>
          <p:cNvPr id="11" name="Title 1">
            <a:extLst>
              <a:ext uri="{FF2B5EF4-FFF2-40B4-BE49-F238E27FC236}">
                <a16:creationId xmlns:a16="http://schemas.microsoft.com/office/drawing/2014/main" id="{9ED72576-406C-4C3E-AD19-BAE23AC0C36B}"/>
              </a:ext>
            </a:extLst>
          </p:cNvPr>
          <p:cNvSpPr>
            <a:spLocks noGrp="1"/>
          </p:cNvSpPr>
          <p:nvPr>
            <p:ph type="title"/>
          </p:nvPr>
        </p:nvSpPr>
        <p:spPr>
          <a:xfrm>
            <a:off x="305494" y="263514"/>
            <a:ext cx="4907529" cy="660312"/>
          </a:xfrm>
        </p:spPr>
        <p:txBody>
          <a:bodyPr>
            <a:normAutofit/>
          </a:bodyPr>
          <a:lstStyle/>
          <a:p>
            <a:r>
              <a:rPr lang="en-US" sz="3600" b="1" dirty="0">
                <a:solidFill>
                  <a:srgbClr val="F36A03"/>
                </a:solidFill>
                <a:latin typeface="Tahoma" panose="020B0604030504040204" pitchFamily="34" charset="0"/>
                <a:ea typeface="Tahoma" panose="020B0604030504040204" pitchFamily="34" charset="0"/>
                <a:cs typeface="Tahoma" panose="020B0604030504040204" pitchFamily="34" charset="0"/>
              </a:rPr>
              <a:t>NĂM CÁ NHÂN</a:t>
            </a:r>
          </a:p>
        </p:txBody>
      </p:sp>
      <p:sp>
        <p:nvSpPr>
          <p:cNvPr id="19" name="Rectangle 18">
            <a:extLst>
              <a:ext uri="{FF2B5EF4-FFF2-40B4-BE49-F238E27FC236}">
                <a16:creationId xmlns:a16="http://schemas.microsoft.com/office/drawing/2014/main" id="{A25A2900-432E-4F19-8EF4-424A2242E81A}"/>
              </a:ext>
            </a:extLst>
          </p:cNvPr>
          <p:cNvSpPr/>
          <p:nvPr/>
        </p:nvSpPr>
        <p:spPr>
          <a:xfrm>
            <a:off x="4581601" y="0"/>
            <a:ext cx="3148269" cy="879676"/>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E4154093-3756-4986-AC51-A7ABCBB2DD25}"/>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4119690" y="-122617"/>
            <a:ext cx="1022263" cy="1117102"/>
          </a:xfrm>
          <a:prstGeom prst="rect">
            <a:avLst/>
          </a:prstGeom>
          <a:effectLst>
            <a:outerShdw blurRad="50800" dist="38100" dir="8100000" algn="tr" rotWithShape="0">
              <a:prstClr val="black">
                <a:alpha val="40000"/>
              </a:prstClr>
            </a:outerShdw>
          </a:effectLst>
        </p:spPr>
      </p:pic>
      <p:sp>
        <p:nvSpPr>
          <p:cNvPr id="2" name="Rectangle 1">
            <a:extLst>
              <a:ext uri="{FF2B5EF4-FFF2-40B4-BE49-F238E27FC236}">
                <a16:creationId xmlns:a16="http://schemas.microsoft.com/office/drawing/2014/main" id="{31E4A7C5-A01A-4661-B5B7-E73CDD529CBE}"/>
              </a:ext>
            </a:extLst>
          </p:cNvPr>
          <p:cNvSpPr/>
          <p:nvPr/>
        </p:nvSpPr>
        <p:spPr>
          <a:xfrm>
            <a:off x="4364734" y="263513"/>
            <a:ext cx="462312" cy="4863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dirty="0">
                <a:solidFill>
                  <a:srgbClr val="FF6600"/>
                </a:solidFill>
                <a:effectLst/>
                <a:latin typeface="Tahoma" panose="020B0604030504040204" pitchFamily="34" charset="0"/>
                <a:ea typeface="Tahoma" panose="020B0604030504040204" pitchFamily="34" charset="0"/>
                <a:cs typeface="Tahoma" panose="020B0604030504040204" pitchFamily="34" charset="0"/>
              </a:rPr>
              <a:t>{{</a:t>
            </a:r>
            <a:r>
              <a:rPr lang="en-US" b="1" i="0" dirty="0" err="1">
                <a:solidFill>
                  <a:srgbClr val="FF6600"/>
                </a:solidFill>
                <a:effectLst/>
                <a:latin typeface="Tahoma" panose="020B0604030504040204" pitchFamily="34" charset="0"/>
                <a:ea typeface="Tahoma" panose="020B0604030504040204" pitchFamily="34" charset="0"/>
                <a:cs typeface="Tahoma" panose="020B0604030504040204" pitchFamily="34" charset="0"/>
              </a:rPr>
              <a:t>ft_curr_year_num</a:t>
            </a:r>
            <a:r>
              <a:rPr lang="en-US" b="1" i="0" dirty="0">
                <a:solidFill>
                  <a:srgbClr val="FF6600"/>
                </a:solidFill>
                <a:effectLst/>
                <a:latin typeface="Tahoma" panose="020B0604030504040204" pitchFamily="34" charset="0"/>
                <a:ea typeface="Tahoma" panose="020B0604030504040204" pitchFamily="34" charset="0"/>
                <a:cs typeface="Tahoma" panose="020B0604030504040204" pitchFamily="34" charset="0"/>
              </a:rPr>
              <a:t>}}</a:t>
            </a:r>
            <a:endParaRPr lang="en-US" b="1" dirty="0">
              <a:solidFill>
                <a:srgbClr val="FF6600"/>
              </a:solidFill>
              <a:latin typeface="Tahoma" panose="020B0604030504040204" pitchFamily="34" charset="0"/>
              <a:ea typeface="Tahoma" panose="020B0604030504040204" pitchFamily="34" charset="0"/>
              <a:cs typeface="Tahoma" panose="020B0604030504040204" pitchFamily="34" charset="0"/>
            </a:endParaRPr>
          </a:p>
        </p:txBody>
      </p:sp>
      <p:sp>
        <p:nvSpPr>
          <p:cNvPr id="3" name="Rectangle 2">
            <a:extLst>
              <a:ext uri="{FF2B5EF4-FFF2-40B4-BE49-F238E27FC236}">
                <a16:creationId xmlns:a16="http://schemas.microsoft.com/office/drawing/2014/main" id="{30BD0148-24CF-4151-833C-390EE451366A}"/>
              </a:ext>
            </a:extLst>
          </p:cNvPr>
          <p:cNvSpPr/>
          <p:nvPr/>
        </p:nvSpPr>
        <p:spPr>
          <a:xfrm>
            <a:off x="5141953" y="344389"/>
            <a:ext cx="1911943" cy="4013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i="0" dirty="0">
                <a:solidFill>
                  <a:schemeClr val="bg1"/>
                </a:solidFill>
                <a:effectLst/>
                <a:latin typeface="Tahoma" panose="020B0604030504040204" pitchFamily="34" charset="0"/>
                <a:ea typeface="Tahoma" panose="020B0604030504040204" pitchFamily="34" charset="0"/>
                <a:cs typeface="Tahoma" panose="020B0604030504040204" pitchFamily="34" charset="0"/>
              </a:rPr>
              <a:t>{{</a:t>
            </a:r>
            <a:r>
              <a:rPr lang="en-US" sz="2800" b="1" i="0" dirty="0" err="1">
                <a:solidFill>
                  <a:schemeClr val="bg1"/>
                </a:solidFill>
                <a:effectLst/>
                <a:latin typeface="Tahoma" panose="020B0604030504040204" pitchFamily="34" charset="0"/>
                <a:ea typeface="Tahoma" panose="020B0604030504040204" pitchFamily="34" charset="0"/>
                <a:cs typeface="Tahoma" panose="020B0604030504040204" pitchFamily="34" charset="0"/>
              </a:rPr>
              <a:t>curr_year</a:t>
            </a:r>
            <a:r>
              <a:rPr lang="en-US" sz="2800" b="1" i="0" dirty="0">
                <a:solidFill>
                  <a:schemeClr val="bg1"/>
                </a:solidFill>
                <a:effectLst/>
                <a:latin typeface="Tahoma" panose="020B0604030504040204" pitchFamily="34" charset="0"/>
                <a:ea typeface="Tahoma" panose="020B0604030504040204" pitchFamily="34" charset="0"/>
                <a:cs typeface="Tahoma" panose="020B0604030504040204" pitchFamily="34" charset="0"/>
              </a:rPr>
              <a:t>}}</a:t>
            </a:r>
            <a:endParaRPr lang="en-US" sz="2800" b="1"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4" name="Rectangle 3">
            <a:extLst>
              <a:ext uri="{FF2B5EF4-FFF2-40B4-BE49-F238E27FC236}">
                <a16:creationId xmlns:a16="http://schemas.microsoft.com/office/drawing/2014/main" id="{AAC564F0-2DC5-440D-8C84-A5DA4ECDA79C}"/>
              </a:ext>
            </a:extLst>
          </p:cNvPr>
          <p:cNvSpPr/>
          <p:nvPr/>
        </p:nvSpPr>
        <p:spPr>
          <a:xfrm>
            <a:off x="409575" y="1104899"/>
            <a:ext cx="6686550" cy="92012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30000"/>
              </a:lnSpc>
            </a:pPr>
            <a:r>
              <a:rPr lang="en-US" sz="11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a:t>
            </a:r>
            <a:r>
              <a:rPr lang="en-US" sz="1100" b="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ft_curr_year_meaning</a:t>
            </a:r>
            <a:r>
              <a:rPr lang="en-US" sz="11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a:t>
            </a:r>
            <a:endParaRPr lang="en-US" sz="1100"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40413122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6812280" y="10191324"/>
            <a:ext cx="765810" cy="246221"/>
          </a:xfrm>
          <a:prstGeom prst="rect">
            <a:avLst/>
          </a:prstGeom>
          <a:noFill/>
        </p:spPr>
        <p:txBody>
          <a:bodyPr wrap="square" rtlCol="0">
            <a:spAutoFit/>
          </a:bodyPr>
          <a:lstStyle/>
          <a:p>
            <a:pPr algn="ctr"/>
            <a:r>
              <a:rPr lang="en-US" sz="1000" b="1" dirty="0">
                <a:solidFill>
                  <a:schemeClr val="bg1"/>
                </a:solidFill>
                <a:latin typeface="Tahoma" panose="020B0604030504040204" pitchFamily="34" charset="0"/>
                <a:ea typeface="Tahoma" panose="020B0604030504040204" pitchFamily="34" charset="0"/>
                <a:cs typeface="Tahoma" panose="020B0604030504040204" pitchFamily="34" charset="0"/>
              </a:rPr>
              <a:t>27</a:t>
            </a:r>
          </a:p>
        </p:txBody>
      </p:sp>
      <p:sp>
        <p:nvSpPr>
          <p:cNvPr id="11" name="Title 1">
            <a:extLst>
              <a:ext uri="{FF2B5EF4-FFF2-40B4-BE49-F238E27FC236}">
                <a16:creationId xmlns:a16="http://schemas.microsoft.com/office/drawing/2014/main" id="{9ED72576-406C-4C3E-AD19-BAE23AC0C36B}"/>
              </a:ext>
            </a:extLst>
          </p:cNvPr>
          <p:cNvSpPr>
            <a:spLocks noGrp="1"/>
          </p:cNvSpPr>
          <p:nvPr>
            <p:ph type="title"/>
          </p:nvPr>
        </p:nvSpPr>
        <p:spPr>
          <a:xfrm>
            <a:off x="305494" y="263514"/>
            <a:ext cx="4907529" cy="660312"/>
          </a:xfrm>
        </p:spPr>
        <p:txBody>
          <a:bodyPr>
            <a:normAutofit/>
          </a:bodyPr>
          <a:lstStyle/>
          <a:p>
            <a:r>
              <a:rPr lang="en-US" sz="3600" b="1" dirty="0">
                <a:solidFill>
                  <a:srgbClr val="F36A03"/>
                </a:solidFill>
                <a:latin typeface="Tahoma" panose="020B0604030504040204" pitchFamily="34" charset="0"/>
                <a:ea typeface="Tahoma" panose="020B0604030504040204" pitchFamily="34" charset="0"/>
                <a:cs typeface="Tahoma" panose="020B0604030504040204" pitchFamily="34" charset="0"/>
              </a:rPr>
              <a:t>NĂM CÁ NHÂN</a:t>
            </a:r>
          </a:p>
        </p:txBody>
      </p:sp>
      <p:sp>
        <p:nvSpPr>
          <p:cNvPr id="19" name="Rectangle 18">
            <a:extLst>
              <a:ext uri="{FF2B5EF4-FFF2-40B4-BE49-F238E27FC236}">
                <a16:creationId xmlns:a16="http://schemas.microsoft.com/office/drawing/2014/main" id="{A25A2900-432E-4F19-8EF4-424A2242E81A}"/>
              </a:ext>
            </a:extLst>
          </p:cNvPr>
          <p:cNvSpPr/>
          <p:nvPr/>
        </p:nvSpPr>
        <p:spPr>
          <a:xfrm>
            <a:off x="4581601" y="0"/>
            <a:ext cx="3148269" cy="879676"/>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E4154093-3756-4986-AC51-A7ABCBB2DD25}"/>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4119690" y="-122617"/>
            <a:ext cx="1022263" cy="1117102"/>
          </a:xfrm>
          <a:prstGeom prst="rect">
            <a:avLst/>
          </a:prstGeom>
          <a:effectLst>
            <a:outerShdw blurRad="50800" dist="38100" dir="8100000" algn="tr" rotWithShape="0">
              <a:prstClr val="black">
                <a:alpha val="40000"/>
              </a:prstClr>
            </a:outerShdw>
          </a:effectLst>
        </p:spPr>
      </p:pic>
      <p:sp>
        <p:nvSpPr>
          <p:cNvPr id="2" name="Rectangle 1">
            <a:extLst>
              <a:ext uri="{FF2B5EF4-FFF2-40B4-BE49-F238E27FC236}">
                <a16:creationId xmlns:a16="http://schemas.microsoft.com/office/drawing/2014/main" id="{31E4A7C5-A01A-4661-B5B7-E73CDD529CBE}"/>
              </a:ext>
            </a:extLst>
          </p:cNvPr>
          <p:cNvSpPr/>
          <p:nvPr/>
        </p:nvSpPr>
        <p:spPr>
          <a:xfrm>
            <a:off x="4364734" y="263513"/>
            <a:ext cx="462312" cy="4863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dirty="0">
                <a:solidFill>
                  <a:srgbClr val="FF6600"/>
                </a:solidFill>
                <a:effectLst/>
                <a:latin typeface="Tahoma" panose="020B0604030504040204" pitchFamily="34" charset="0"/>
                <a:ea typeface="Tahoma" panose="020B0604030504040204" pitchFamily="34" charset="0"/>
                <a:cs typeface="Tahoma" panose="020B0604030504040204" pitchFamily="34" charset="0"/>
              </a:rPr>
              <a:t>{{ft_next_1_year_num}}</a:t>
            </a:r>
            <a:endParaRPr lang="en-US" b="1" dirty="0">
              <a:solidFill>
                <a:srgbClr val="FF6600"/>
              </a:solidFill>
              <a:latin typeface="Tahoma" panose="020B0604030504040204" pitchFamily="34" charset="0"/>
              <a:ea typeface="Tahoma" panose="020B0604030504040204" pitchFamily="34" charset="0"/>
              <a:cs typeface="Tahoma" panose="020B0604030504040204" pitchFamily="34" charset="0"/>
            </a:endParaRPr>
          </a:p>
        </p:txBody>
      </p:sp>
      <p:sp>
        <p:nvSpPr>
          <p:cNvPr id="3" name="Rectangle 2">
            <a:extLst>
              <a:ext uri="{FF2B5EF4-FFF2-40B4-BE49-F238E27FC236}">
                <a16:creationId xmlns:a16="http://schemas.microsoft.com/office/drawing/2014/main" id="{30BD0148-24CF-4151-833C-390EE451366A}"/>
              </a:ext>
            </a:extLst>
          </p:cNvPr>
          <p:cNvSpPr/>
          <p:nvPr/>
        </p:nvSpPr>
        <p:spPr>
          <a:xfrm>
            <a:off x="5141953" y="344389"/>
            <a:ext cx="1911943" cy="4013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i="0" dirty="0">
                <a:solidFill>
                  <a:schemeClr val="bg1"/>
                </a:solidFill>
                <a:effectLst/>
                <a:latin typeface="Tahoma" panose="020B0604030504040204" pitchFamily="34" charset="0"/>
                <a:ea typeface="Tahoma" panose="020B0604030504040204" pitchFamily="34" charset="0"/>
                <a:cs typeface="Tahoma" panose="020B0604030504040204" pitchFamily="34" charset="0"/>
              </a:rPr>
              <a:t>{{next_1_year}}</a:t>
            </a:r>
            <a:endParaRPr lang="en-US" sz="2800" b="1"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4" name="Rectangle 3">
            <a:extLst>
              <a:ext uri="{FF2B5EF4-FFF2-40B4-BE49-F238E27FC236}">
                <a16:creationId xmlns:a16="http://schemas.microsoft.com/office/drawing/2014/main" id="{AAC564F0-2DC5-440D-8C84-A5DA4ECDA79C}"/>
              </a:ext>
            </a:extLst>
          </p:cNvPr>
          <p:cNvSpPr/>
          <p:nvPr/>
        </p:nvSpPr>
        <p:spPr>
          <a:xfrm>
            <a:off x="409575" y="1104899"/>
            <a:ext cx="6686550" cy="92012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30000"/>
              </a:lnSpc>
            </a:pPr>
            <a:r>
              <a:rPr lang="en-US" sz="11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{{ft_next_1_year_meaning}}</a:t>
            </a:r>
            <a:endParaRPr lang="en-US" sz="1100"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4073419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6812280" y="10191324"/>
            <a:ext cx="765810" cy="246221"/>
          </a:xfrm>
          <a:prstGeom prst="rect">
            <a:avLst/>
          </a:prstGeom>
          <a:noFill/>
        </p:spPr>
        <p:txBody>
          <a:bodyPr wrap="square" rtlCol="0">
            <a:spAutoFit/>
          </a:bodyPr>
          <a:lstStyle/>
          <a:p>
            <a:pPr algn="ctr"/>
            <a:r>
              <a:rPr lang="en-US" sz="1000" b="1" dirty="0">
                <a:solidFill>
                  <a:schemeClr val="bg1"/>
                </a:solidFill>
                <a:latin typeface="Tahoma" panose="020B0604030504040204" pitchFamily="34" charset="0"/>
                <a:ea typeface="Tahoma" panose="020B0604030504040204" pitchFamily="34" charset="0"/>
                <a:cs typeface="Tahoma" panose="020B0604030504040204" pitchFamily="34" charset="0"/>
              </a:rPr>
              <a:t>28</a:t>
            </a:r>
          </a:p>
        </p:txBody>
      </p:sp>
      <p:sp>
        <p:nvSpPr>
          <p:cNvPr id="11" name="Title 1">
            <a:extLst>
              <a:ext uri="{FF2B5EF4-FFF2-40B4-BE49-F238E27FC236}">
                <a16:creationId xmlns:a16="http://schemas.microsoft.com/office/drawing/2014/main" id="{9ED72576-406C-4C3E-AD19-BAE23AC0C36B}"/>
              </a:ext>
            </a:extLst>
          </p:cNvPr>
          <p:cNvSpPr>
            <a:spLocks noGrp="1"/>
          </p:cNvSpPr>
          <p:nvPr>
            <p:ph type="title"/>
          </p:nvPr>
        </p:nvSpPr>
        <p:spPr>
          <a:xfrm>
            <a:off x="305494" y="263514"/>
            <a:ext cx="4907529" cy="660312"/>
          </a:xfrm>
        </p:spPr>
        <p:txBody>
          <a:bodyPr>
            <a:normAutofit/>
          </a:bodyPr>
          <a:lstStyle/>
          <a:p>
            <a:r>
              <a:rPr lang="en-US" sz="3600" b="1" dirty="0">
                <a:solidFill>
                  <a:srgbClr val="F36A03"/>
                </a:solidFill>
                <a:latin typeface="Tahoma" panose="020B0604030504040204" pitchFamily="34" charset="0"/>
                <a:ea typeface="Tahoma" panose="020B0604030504040204" pitchFamily="34" charset="0"/>
                <a:cs typeface="Tahoma" panose="020B0604030504040204" pitchFamily="34" charset="0"/>
              </a:rPr>
              <a:t>NĂM CÁ NHÂN</a:t>
            </a:r>
          </a:p>
        </p:txBody>
      </p:sp>
      <p:sp>
        <p:nvSpPr>
          <p:cNvPr id="19" name="Rectangle 18">
            <a:extLst>
              <a:ext uri="{FF2B5EF4-FFF2-40B4-BE49-F238E27FC236}">
                <a16:creationId xmlns:a16="http://schemas.microsoft.com/office/drawing/2014/main" id="{A25A2900-432E-4F19-8EF4-424A2242E81A}"/>
              </a:ext>
            </a:extLst>
          </p:cNvPr>
          <p:cNvSpPr/>
          <p:nvPr/>
        </p:nvSpPr>
        <p:spPr>
          <a:xfrm>
            <a:off x="4581601" y="0"/>
            <a:ext cx="3148269" cy="879676"/>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E4154093-3756-4986-AC51-A7ABCBB2DD25}"/>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4119690" y="-122617"/>
            <a:ext cx="1022263" cy="1117102"/>
          </a:xfrm>
          <a:prstGeom prst="rect">
            <a:avLst/>
          </a:prstGeom>
          <a:effectLst>
            <a:outerShdw blurRad="50800" dist="38100" dir="8100000" algn="tr" rotWithShape="0">
              <a:prstClr val="black">
                <a:alpha val="40000"/>
              </a:prstClr>
            </a:outerShdw>
          </a:effectLst>
        </p:spPr>
      </p:pic>
      <p:sp>
        <p:nvSpPr>
          <p:cNvPr id="2" name="Rectangle 1">
            <a:extLst>
              <a:ext uri="{FF2B5EF4-FFF2-40B4-BE49-F238E27FC236}">
                <a16:creationId xmlns:a16="http://schemas.microsoft.com/office/drawing/2014/main" id="{31E4A7C5-A01A-4661-B5B7-E73CDD529CBE}"/>
              </a:ext>
            </a:extLst>
          </p:cNvPr>
          <p:cNvSpPr/>
          <p:nvPr/>
        </p:nvSpPr>
        <p:spPr>
          <a:xfrm>
            <a:off x="4364734" y="263513"/>
            <a:ext cx="462312" cy="4863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dirty="0">
                <a:solidFill>
                  <a:srgbClr val="FF6600"/>
                </a:solidFill>
                <a:effectLst/>
                <a:latin typeface="Tahoma" panose="020B0604030504040204" pitchFamily="34" charset="0"/>
                <a:ea typeface="Tahoma" panose="020B0604030504040204" pitchFamily="34" charset="0"/>
                <a:cs typeface="Tahoma" panose="020B0604030504040204" pitchFamily="34" charset="0"/>
              </a:rPr>
              <a:t>{{ft_next_2_year_num}}</a:t>
            </a:r>
            <a:endParaRPr lang="en-US" b="1" dirty="0">
              <a:solidFill>
                <a:srgbClr val="FF6600"/>
              </a:solidFill>
              <a:latin typeface="Tahoma" panose="020B0604030504040204" pitchFamily="34" charset="0"/>
              <a:ea typeface="Tahoma" panose="020B0604030504040204" pitchFamily="34" charset="0"/>
              <a:cs typeface="Tahoma" panose="020B0604030504040204" pitchFamily="34" charset="0"/>
            </a:endParaRPr>
          </a:p>
        </p:txBody>
      </p:sp>
      <p:sp>
        <p:nvSpPr>
          <p:cNvPr id="3" name="Rectangle 2">
            <a:extLst>
              <a:ext uri="{FF2B5EF4-FFF2-40B4-BE49-F238E27FC236}">
                <a16:creationId xmlns:a16="http://schemas.microsoft.com/office/drawing/2014/main" id="{30BD0148-24CF-4151-833C-390EE451366A}"/>
              </a:ext>
            </a:extLst>
          </p:cNvPr>
          <p:cNvSpPr/>
          <p:nvPr/>
        </p:nvSpPr>
        <p:spPr>
          <a:xfrm>
            <a:off x="5141953" y="344389"/>
            <a:ext cx="1911943" cy="4013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i="0" dirty="0">
                <a:solidFill>
                  <a:schemeClr val="bg1"/>
                </a:solidFill>
                <a:effectLst/>
                <a:latin typeface="Tahoma" panose="020B0604030504040204" pitchFamily="34" charset="0"/>
                <a:ea typeface="Tahoma" panose="020B0604030504040204" pitchFamily="34" charset="0"/>
                <a:cs typeface="Tahoma" panose="020B0604030504040204" pitchFamily="34" charset="0"/>
              </a:rPr>
              <a:t>{{next_2_year}}</a:t>
            </a:r>
            <a:endParaRPr lang="en-US" sz="2800" b="1"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4" name="Rectangle 3">
            <a:extLst>
              <a:ext uri="{FF2B5EF4-FFF2-40B4-BE49-F238E27FC236}">
                <a16:creationId xmlns:a16="http://schemas.microsoft.com/office/drawing/2014/main" id="{AAC564F0-2DC5-440D-8C84-A5DA4ECDA79C}"/>
              </a:ext>
            </a:extLst>
          </p:cNvPr>
          <p:cNvSpPr/>
          <p:nvPr/>
        </p:nvSpPr>
        <p:spPr>
          <a:xfrm>
            <a:off x="409575" y="1104899"/>
            <a:ext cx="6686550" cy="92012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30000"/>
              </a:lnSpc>
            </a:pPr>
            <a:r>
              <a:rPr lang="en-US" sz="11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{{ft_next_2_year_meaning}}</a:t>
            </a:r>
            <a:endParaRPr lang="en-US" sz="1100"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0665095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6812280" y="10191324"/>
            <a:ext cx="765810" cy="246221"/>
          </a:xfrm>
          <a:prstGeom prst="rect">
            <a:avLst/>
          </a:prstGeom>
          <a:noFill/>
        </p:spPr>
        <p:txBody>
          <a:bodyPr wrap="square" rtlCol="0">
            <a:spAutoFit/>
          </a:bodyPr>
          <a:lstStyle/>
          <a:p>
            <a:pPr algn="ctr"/>
            <a:r>
              <a:rPr lang="en-US" sz="1000" b="1" dirty="0">
                <a:solidFill>
                  <a:schemeClr val="bg1"/>
                </a:solidFill>
                <a:latin typeface="Tahoma" panose="020B0604030504040204" pitchFamily="34" charset="0"/>
                <a:ea typeface="Tahoma" panose="020B0604030504040204" pitchFamily="34" charset="0"/>
                <a:cs typeface="Tahoma" panose="020B0604030504040204" pitchFamily="34" charset="0"/>
              </a:rPr>
              <a:t>29</a:t>
            </a:r>
          </a:p>
        </p:txBody>
      </p:sp>
      <p:sp>
        <p:nvSpPr>
          <p:cNvPr id="11" name="Title 1">
            <a:extLst>
              <a:ext uri="{FF2B5EF4-FFF2-40B4-BE49-F238E27FC236}">
                <a16:creationId xmlns:a16="http://schemas.microsoft.com/office/drawing/2014/main" id="{9ED72576-406C-4C3E-AD19-BAE23AC0C36B}"/>
              </a:ext>
            </a:extLst>
          </p:cNvPr>
          <p:cNvSpPr>
            <a:spLocks noGrp="1"/>
          </p:cNvSpPr>
          <p:nvPr>
            <p:ph type="title"/>
          </p:nvPr>
        </p:nvSpPr>
        <p:spPr>
          <a:xfrm>
            <a:off x="305494" y="263514"/>
            <a:ext cx="4907529" cy="660312"/>
          </a:xfrm>
        </p:spPr>
        <p:txBody>
          <a:bodyPr>
            <a:normAutofit/>
          </a:bodyPr>
          <a:lstStyle/>
          <a:p>
            <a:r>
              <a:rPr lang="en-US" sz="3600" b="1" dirty="0">
                <a:solidFill>
                  <a:srgbClr val="F36A03"/>
                </a:solidFill>
                <a:latin typeface="Tahoma" panose="020B0604030504040204" pitchFamily="34" charset="0"/>
                <a:ea typeface="Tahoma" panose="020B0604030504040204" pitchFamily="34" charset="0"/>
                <a:cs typeface="Tahoma" panose="020B0604030504040204" pitchFamily="34" charset="0"/>
              </a:rPr>
              <a:t>NĂM CÁ NHÂN</a:t>
            </a:r>
          </a:p>
        </p:txBody>
      </p:sp>
      <p:sp>
        <p:nvSpPr>
          <p:cNvPr id="19" name="Rectangle 18">
            <a:extLst>
              <a:ext uri="{FF2B5EF4-FFF2-40B4-BE49-F238E27FC236}">
                <a16:creationId xmlns:a16="http://schemas.microsoft.com/office/drawing/2014/main" id="{A25A2900-432E-4F19-8EF4-424A2242E81A}"/>
              </a:ext>
            </a:extLst>
          </p:cNvPr>
          <p:cNvSpPr/>
          <p:nvPr/>
        </p:nvSpPr>
        <p:spPr>
          <a:xfrm>
            <a:off x="4581601" y="0"/>
            <a:ext cx="3148269" cy="879676"/>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E4154093-3756-4986-AC51-A7ABCBB2DD25}"/>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4119690" y="-122617"/>
            <a:ext cx="1022263" cy="1117102"/>
          </a:xfrm>
          <a:prstGeom prst="rect">
            <a:avLst/>
          </a:prstGeom>
          <a:effectLst>
            <a:outerShdw blurRad="50800" dist="38100" dir="8100000" algn="tr" rotWithShape="0">
              <a:prstClr val="black">
                <a:alpha val="40000"/>
              </a:prstClr>
            </a:outerShdw>
          </a:effectLst>
        </p:spPr>
      </p:pic>
      <p:sp>
        <p:nvSpPr>
          <p:cNvPr id="2" name="Rectangle 1">
            <a:extLst>
              <a:ext uri="{FF2B5EF4-FFF2-40B4-BE49-F238E27FC236}">
                <a16:creationId xmlns:a16="http://schemas.microsoft.com/office/drawing/2014/main" id="{31E4A7C5-A01A-4661-B5B7-E73CDD529CBE}"/>
              </a:ext>
            </a:extLst>
          </p:cNvPr>
          <p:cNvSpPr/>
          <p:nvPr/>
        </p:nvSpPr>
        <p:spPr>
          <a:xfrm>
            <a:off x="4364734" y="263513"/>
            <a:ext cx="462312" cy="4863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dirty="0">
                <a:solidFill>
                  <a:srgbClr val="FF6600"/>
                </a:solidFill>
                <a:effectLst/>
                <a:latin typeface="Tahoma" panose="020B0604030504040204" pitchFamily="34" charset="0"/>
                <a:ea typeface="Tahoma" panose="020B0604030504040204" pitchFamily="34" charset="0"/>
                <a:cs typeface="Tahoma" panose="020B0604030504040204" pitchFamily="34" charset="0"/>
              </a:rPr>
              <a:t>{{ft_next_3_year_num}}</a:t>
            </a:r>
            <a:endParaRPr lang="en-US" b="1" dirty="0">
              <a:solidFill>
                <a:srgbClr val="FF6600"/>
              </a:solidFill>
              <a:latin typeface="Tahoma" panose="020B0604030504040204" pitchFamily="34" charset="0"/>
              <a:ea typeface="Tahoma" panose="020B0604030504040204" pitchFamily="34" charset="0"/>
              <a:cs typeface="Tahoma" panose="020B0604030504040204" pitchFamily="34" charset="0"/>
            </a:endParaRPr>
          </a:p>
        </p:txBody>
      </p:sp>
      <p:sp>
        <p:nvSpPr>
          <p:cNvPr id="3" name="Rectangle 2">
            <a:extLst>
              <a:ext uri="{FF2B5EF4-FFF2-40B4-BE49-F238E27FC236}">
                <a16:creationId xmlns:a16="http://schemas.microsoft.com/office/drawing/2014/main" id="{30BD0148-24CF-4151-833C-390EE451366A}"/>
              </a:ext>
            </a:extLst>
          </p:cNvPr>
          <p:cNvSpPr/>
          <p:nvPr/>
        </p:nvSpPr>
        <p:spPr>
          <a:xfrm>
            <a:off x="5141953" y="344389"/>
            <a:ext cx="1911943" cy="4013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i="0" dirty="0">
                <a:solidFill>
                  <a:schemeClr val="bg1"/>
                </a:solidFill>
                <a:effectLst/>
                <a:latin typeface="Tahoma" panose="020B0604030504040204" pitchFamily="34" charset="0"/>
                <a:ea typeface="Tahoma" panose="020B0604030504040204" pitchFamily="34" charset="0"/>
                <a:cs typeface="Tahoma" panose="020B0604030504040204" pitchFamily="34" charset="0"/>
              </a:rPr>
              <a:t>{{next_3_year}}</a:t>
            </a:r>
            <a:endParaRPr lang="en-US" sz="2800" b="1"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4" name="Rectangle 3">
            <a:extLst>
              <a:ext uri="{FF2B5EF4-FFF2-40B4-BE49-F238E27FC236}">
                <a16:creationId xmlns:a16="http://schemas.microsoft.com/office/drawing/2014/main" id="{AAC564F0-2DC5-440D-8C84-A5DA4ECDA79C}"/>
              </a:ext>
            </a:extLst>
          </p:cNvPr>
          <p:cNvSpPr/>
          <p:nvPr/>
        </p:nvSpPr>
        <p:spPr>
          <a:xfrm>
            <a:off x="409575" y="1104899"/>
            <a:ext cx="6686550" cy="92012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30000"/>
              </a:lnSpc>
            </a:pPr>
            <a:r>
              <a:rPr lang="en-US" sz="11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{{ft_next_3_year_meaning}}</a:t>
            </a:r>
            <a:endParaRPr lang="en-US" sz="1100"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4187598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797040" y="10191324"/>
            <a:ext cx="765810" cy="246221"/>
          </a:xfrm>
          <a:prstGeom prst="rect">
            <a:avLst/>
          </a:prstGeom>
          <a:noFill/>
        </p:spPr>
        <p:txBody>
          <a:bodyPr wrap="square" rtlCol="0">
            <a:spAutoFit/>
          </a:bodyPr>
          <a:lstStyle/>
          <a:p>
            <a:pPr algn="ctr"/>
            <a:r>
              <a:rPr lang="en-US" sz="1000" b="1" dirty="0">
                <a:solidFill>
                  <a:schemeClr val="bg1"/>
                </a:solidFill>
                <a:latin typeface="Tahoma" panose="020B0604030504040204" pitchFamily="34" charset="0"/>
                <a:ea typeface="Tahoma" panose="020B0604030504040204" pitchFamily="34" charset="0"/>
                <a:cs typeface="Tahoma" panose="020B0604030504040204" pitchFamily="34" charset="0"/>
              </a:rPr>
              <a:t>3</a:t>
            </a:r>
          </a:p>
        </p:txBody>
      </p:sp>
      <p:sp>
        <p:nvSpPr>
          <p:cNvPr id="5" name="Rectangle 4"/>
          <p:cNvSpPr/>
          <p:nvPr/>
        </p:nvSpPr>
        <p:spPr>
          <a:xfrm>
            <a:off x="736600" y="646383"/>
            <a:ext cx="5915134" cy="8688117"/>
          </a:xfrm>
          <a:prstGeom prst="rect">
            <a:avLst/>
          </a:prstGeom>
          <a:noFill/>
          <a:ln w="190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Content Placeholder 2">
            <a:extLst>
              <a:ext uri="{FF2B5EF4-FFF2-40B4-BE49-F238E27FC236}">
                <a16:creationId xmlns:a16="http://schemas.microsoft.com/office/drawing/2014/main" id="{6462956D-F34D-4BAF-AF66-32F94E75905C}"/>
              </a:ext>
            </a:extLst>
          </p:cNvPr>
          <p:cNvSpPr txBox="1">
            <a:spLocks/>
          </p:cNvSpPr>
          <p:nvPr/>
        </p:nvSpPr>
        <p:spPr>
          <a:xfrm>
            <a:off x="1092857" y="2333105"/>
            <a:ext cx="5202620" cy="6022428"/>
          </a:xfrm>
          <a:prstGeom prst="rect">
            <a:avLst/>
          </a:prstGeom>
        </p:spPr>
        <p:txBody>
          <a:bodyPr numCol="1" spcCol="274320">
            <a:noAutofit/>
          </a:bodyPr>
          <a:lstStyle>
            <a:lvl1pPr marL="189075" indent="-189075" algn="l" defTabSz="756300" rtl="0" eaLnBrk="1" latinLnBrk="0" hangingPunct="1">
              <a:lnSpc>
                <a:spcPct val="90000"/>
              </a:lnSpc>
              <a:spcBef>
                <a:spcPts val="827"/>
              </a:spcBef>
              <a:buFont typeface="Arial" panose="020B0604020202020204" pitchFamily="34" charset="0"/>
              <a:buChar char="•"/>
              <a:defRPr sz="2316" kern="1200">
                <a:solidFill>
                  <a:schemeClr val="tx1"/>
                </a:solidFill>
                <a:latin typeface="+mn-lt"/>
                <a:ea typeface="+mn-ea"/>
                <a:cs typeface="+mn-cs"/>
              </a:defRPr>
            </a:lvl1pPr>
            <a:lvl2pPr marL="567225" indent="-189075" algn="l" defTabSz="756300" rtl="0" eaLnBrk="1" latinLnBrk="0" hangingPunct="1">
              <a:lnSpc>
                <a:spcPct val="90000"/>
              </a:lnSpc>
              <a:spcBef>
                <a:spcPts val="414"/>
              </a:spcBef>
              <a:buFont typeface="Arial" panose="020B0604020202020204" pitchFamily="34" charset="0"/>
              <a:buChar char="•"/>
              <a:defRPr sz="1985" kern="1200">
                <a:solidFill>
                  <a:schemeClr val="tx1"/>
                </a:solidFill>
                <a:latin typeface="+mn-lt"/>
                <a:ea typeface="+mn-ea"/>
                <a:cs typeface="+mn-cs"/>
              </a:defRPr>
            </a:lvl2pPr>
            <a:lvl3pPr marL="945375" indent="-189075" algn="l" defTabSz="756300" rtl="0" eaLnBrk="1" latinLnBrk="0" hangingPunct="1">
              <a:lnSpc>
                <a:spcPct val="90000"/>
              </a:lnSpc>
              <a:spcBef>
                <a:spcPts val="414"/>
              </a:spcBef>
              <a:buFont typeface="Arial" panose="020B0604020202020204" pitchFamily="34" charset="0"/>
              <a:buChar char="•"/>
              <a:defRPr sz="1654" kern="1200">
                <a:solidFill>
                  <a:schemeClr val="tx1"/>
                </a:solidFill>
                <a:latin typeface="+mn-lt"/>
                <a:ea typeface="+mn-ea"/>
                <a:cs typeface="+mn-cs"/>
              </a:defRPr>
            </a:lvl3pPr>
            <a:lvl4pPr marL="1323525" indent="-189075" algn="l" defTabSz="756300" rtl="0" eaLnBrk="1" latinLnBrk="0" hangingPunct="1">
              <a:lnSpc>
                <a:spcPct val="90000"/>
              </a:lnSpc>
              <a:spcBef>
                <a:spcPts val="414"/>
              </a:spcBef>
              <a:buFont typeface="Arial" panose="020B0604020202020204" pitchFamily="34" charset="0"/>
              <a:buChar char="•"/>
              <a:defRPr sz="1489" kern="1200">
                <a:solidFill>
                  <a:schemeClr val="tx1"/>
                </a:solidFill>
                <a:latin typeface="+mn-lt"/>
                <a:ea typeface="+mn-ea"/>
                <a:cs typeface="+mn-cs"/>
              </a:defRPr>
            </a:lvl4pPr>
            <a:lvl5pPr marL="1701676" indent="-189075" algn="l" defTabSz="756300" rtl="0" eaLnBrk="1" latinLnBrk="0" hangingPunct="1">
              <a:lnSpc>
                <a:spcPct val="90000"/>
              </a:lnSpc>
              <a:spcBef>
                <a:spcPts val="414"/>
              </a:spcBef>
              <a:buFont typeface="Arial" panose="020B0604020202020204" pitchFamily="34" charset="0"/>
              <a:buChar char="•"/>
              <a:defRPr sz="1489" kern="1200">
                <a:solidFill>
                  <a:schemeClr val="tx1"/>
                </a:solidFill>
                <a:latin typeface="+mn-lt"/>
                <a:ea typeface="+mn-ea"/>
                <a:cs typeface="+mn-cs"/>
              </a:defRPr>
            </a:lvl5pPr>
            <a:lvl6pPr marL="2079826" indent="-189075" algn="l" defTabSz="756300" rtl="0" eaLnBrk="1" latinLnBrk="0" hangingPunct="1">
              <a:lnSpc>
                <a:spcPct val="90000"/>
              </a:lnSpc>
              <a:spcBef>
                <a:spcPts val="414"/>
              </a:spcBef>
              <a:buFont typeface="Arial" panose="020B0604020202020204" pitchFamily="34" charset="0"/>
              <a:buChar char="•"/>
              <a:defRPr sz="1489" kern="1200">
                <a:solidFill>
                  <a:schemeClr val="tx1"/>
                </a:solidFill>
                <a:latin typeface="+mn-lt"/>
                <a:ea typeface="+mn-ea"/>
                <a:cs typeface="+mn-cs"/>
              </a:defRPr>
            </a:lvl6pPr>
            <a:lvl7pPr marL="2457976" indent="-189075" algn="l" defTabSz="756300" rtl="0" eaLnBrk="1" latinLnBrk="0" hangingPunct="1">
              <a:lnSpc>
                <a:spcPct val="90000"/>
              </a:lnSpc>
              <a:spcBef>
                <a:spcPts val="414"/>
              </a:spcBef>
              <a:buFont typeface="Arial" panose="020B0604020202020204" pitchFamily="34" charset="0"/>
              <a:buChar char="•"/>
              <a:defRPr sz="1489" kern="1200">
                <a:solidFill>
                  <a:schemeClr val="tx1"/>
                </a:solidFill>
                <a:latin typeface="+mn-lt"/>
                <a:ea typeface="+mn-ea"/>
                <a:cs typeface="+mn-cs"/>
              </a:defRPr>
            </a:lvl7pPr>
            <a:lvl8pPr marL="2836126" indent="-189075" algn="l" defTabSz="756300" rtl="0" eaLnBrk="1" latinLnBrk="0" hangingPunct="1">
              <a:lnSpc>
                <a:spcPct val="90000"/>
              </a:lnSpc>
              <a:spcBef>
                <a:spcPts val="414"/>
              </a:spcBef>
              <a:buFont typeface="Arial" panose="020B0604020202020204" pitchFamily="34" charset="0"/>
              <a:buChar char="•"/>
              <a:defRPr sz="1489" kern="1200">
                <a:solidFill>
                  <a:schemeClr val="tx1"/>
                </a:solidFill>
                <a:latin typeface="+mn-lt"/>
                <a:ea typeface="+mn-ea"/>
                <a:cs typeface="+mn-cs"/>
              </a:defRPr>
            </a:lvl8pPr>
            <a:lvl9pPr marL="3214276" indent="-189075" algn="l" defTabSz="756300" rtl="0" eaLnBrk="1" latinLnBrk="0" hangingPunct="1">
              <a:lnSpc>
                <a:spcPct val="90000"/>
              </a:lnSpc>
              <a:spcBef>
                <a:spcPts val="414"/>
              </a:spcBef>
              <a:buFont typeface="Arial" panose="020B0604020202020204" pitchFamily="34" charset="0"/>
              <a:buChar char="•"/>
              <a:defRPr sz="1489" kern="1200">
                <a:solidFill>
                  <a:schemeClr val="tx1"/>
                </a:solidFill>
                <a:latin typeface="+mn-lt"/>
                <a:ea typeface="+mn-ea"/>
                <a:cs typeface="+mn-cs"/>
              </a:defRPr>
            </a:lvl9pPr>
          </a:lstStyle>
          <a:p>
            <a:pPr marL="0" indent="0" algn="just">
              <a:lnSpc>
                <a:spcPct val="150000"/>
              </a:lnSpc>
              <a:buFont typeface="Arial" panose="020B0604020202020204" pitchFamily="34" charset="0"/>
              <a:buNone/>
            </a:pPr>
            <a:r>
              <a:rPr lang="en-US" sz="1200" dirty="0" err="1">
                <a:latin typeface="Tahoma" panose="020B0604030504040204" pitchFamily="34" charset="0"/>
                <a:ea typeface="Tahoma" panose="020B0604030504040204" pitchFamily="34" charset="0"/>
                <a:cs typeface="Tahoma" panose="020B0604030504040204" pitchFamily="34" charset="0"/>
              </a:rPr>
              <a:t>Bạn</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fullname</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thân</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mến</a:t>
            </a:r>
            <a:r>
              <a:rPr lang="en-US" sz="1200" dirty="0">
                <a:latin typeface="Tahoma" panose="020B0604030504040204" pitchFamily="34" charset="0"/>
                <a:ea typeface="Tahoma" panose="020B0604030504040204" pitchFamily="34" charset="0"/>
                <a:cs typeface="Tahoma" panose="020B0604030504040204" pitchFamily="34" charset="0"/>
              </a:rPr>
              <a:t>,</a:t>
            </a:r>
          </a:p>
          <a:p>
            <a:pPr marL="0" indent="0" algn="just">
              <a:lnSpc>
                <a:spcPct val="150000"/>
              </a:lnSpc>
              <a:buFont typeface="Arial" panose="020B0604020202020204" pitchFamily="34" charset="0"/>
              <a:buNone/>
            </a:pPr>
            <a:r>
              <a:rPr lang="en-US" sz="1200" dirty="0" err="1">
                <a:latin typeface="Tahoma" panose="020B0604030504040204" pitchFamily="34" charset="0"/>
                <a:ea typeface="Tahoma" panose="020B0604030504040204" pitchFamily="34" charset="0"/>
                <a:cs typeface="Tahoma" panose="020B0604030504040204" pitchFamily="34" charset="0"/>
              </a:rPr>
              <a:t>Cảm</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ơn</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bạn</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đã</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chọn</a:t>
            </a:r>
            <a:r>
              <a:rPr lang="en-US" sz="1200" dirty="0">
                <a:latin typeface="Tahoma" panose="020B0604030504040204" pitchFamily="34" charset="0"/>
                <a:ea typeface="Tahoma" panose="020B0604030504040204" pitchFamily="34" charset="0"/>
                <a:cs typeface="Tahoma" panose="020B0604030504040204" pitchFamily="34" charset="0"/>
              </a:rPr>
              <a:t> TalentCenter.vn </a:t>
            </a:r>
            <a:r>
              <a:rPr lang="en-US" sz="1200" dirty="0" err="1">
                <a:latin typeface="Tahoma" panose="020B0604030504040204" pitchFamily="34" charset="0"/>
                <a:ea typeface="Tahoma" panose="020B0604030504040204" pitchFamily="34" charset="0"/>
                <a:cs typeface="Tahoma" panose="020B0604030504040204" pitchFamily="34" charset="0"/>
              </a:rPr>
              <a:t>để</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được</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tư</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vấn</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định</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hướng</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học</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tập</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và</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phát</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triển</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nghề</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nghiệp</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dựa</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trên</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cơ</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sở</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một</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phần</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từ</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việc</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ứng</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dụng</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các</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công</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cụ</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trắc</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nghiệm</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cũng</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như</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các</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công</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trình</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nghiên</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cứu</a:t>
            </a:r>
            <a:r>
              <a:rPr lang="en-US" sz="1200" dirty="0">
                <a:latin typeface="Tahoma" panose="020B0604030504040204" pitchFamily="34" charset="0"/>
                <a:ea typeface="Tahoma" panose="020B0604030504040204" pitchFamily="34" charset="0"/>
                <a:cs typeface="Tahoma" panose="020B0604030504040204" pitchFamily="34" charset="0"/>
              </a:rPr>
              <a:t> khoa </a:t>
            </a:r>
            <a:r>
              <a:rPr lang="en-US" sz="1200" dirty="0" err="1">
                <a:latin typeface="Tahoma" panose="020B0604030504040204" pitchFamily="34" charset="0"/>
                <a:ea typeface="Tahoma" panose="020B0604030504040204" pitchFamily="34" charset="0"/>
                <a:cs typeface="Tahoma" panose="020B0604030504040204" pitchFamily="34" charset="0"/>
              </a:rPr>
              <a:t>học</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Bài</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báo</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cáo</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này</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dựa</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trên</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việc</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ứng</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dụng</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Thần</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số</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học</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phương</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Tây</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được</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sáng</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tạo</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bởi</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triết</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gia</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và</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nhà</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toán</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học</a:t>
            </a:r>
            <a:r>
              <a:rPr lang="en-US" sz="1200" dirty="0">
                <a:latin typeface="Tahoma" panose="020B0604030504040204" pitchFamily="34" charset="0"/>
                <a:ea typeface="Tahoma" panose="020B0604030504040204" pitchFamily="34" charset="0"/>
                <a:cs typeface="Tahoma" panose="020B0604030504040204" pitchFamily="34" charset="0"/>
              </a:rPr>
              <a:t> Hy </a:t>
            </a:r>
            <a:r>
              <a:rPr lang="en-US" sz="1200" dirty="0" err="1">
                <a:latin typeface="Tahoma" panose="020B0604030504040204" pitchFamily="34" charset="0"/>
                <a:ea typeface="Tahoma" panose="020B0604030504040204" pitchFamily="34" charset="0"/>
                <a:cs typeface="Tahoma" panose="020B0604030504040204" pitchFamily="34" charset="0"/>
              </a:rPr>
              <a:t>Lạp</a:t>
            </a:r>
            <a:r>
              <a:rPr lang="en-US" sz="1200" dirty="0">
                <a:latin typeface="Tahoma" panose="020B0604030504040204" pitchFamily="34" charset="0"/>
                <a:ea typeface="Tahoma" panose="020B0604030504040204" pitchFamily="34" charset="0"/>
                <a:cs typeface="Tahoma" panose="020B0604030504040204" pitchFamily="34" charset="0"/>
              </a:rPr>
              <a:t> Pythagoras </a:t>
            </a:r>
            <a:r>
              <a:rPr lang="en-US" sz="1200" dirty="0" err="1">
                <a:latin typeface="Tahoma" panose="020B0604030504040204" pitchFamily="34" charset="0"/>
                <a:ea typeface="Tahoma" panose="020B0604030504040204" pitchFamily="34" charset="0"/>
                <a:cs typeface="Tahoma" panose="020B0604030504040204" pitchFamily="34" charset="0"/>
              </a:rPr>
              <a:t>cách</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đây</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hơn</a:t>
            </a:r>
            <a:r>
              <a:rPr lang="en-US" sz="1200" dirty="0">
                <a:latin typeface="Tahoma" panose="020B0604030504040204" pitchFamily="34" charset="0"/>
                <a:ea typeface="Tahoma" panose="020B0604030504040204" pitchFamily="34" charset="0"/>
                <a:cs typeface="Tahoma" panose="020B0604030504040204" pitchFamily="34" charset="0"/>
              </a:rPr>
              <a:t> 2500 </a:t>
            </a:r>
            <a:r>
              <a:rPr lang="en-US" sz="1200" dirty="0" err="1">
                <a:latin typeface="Tahoma" panose="020B0604030504040204" pitchFamily="34" charset="0"/>
                <a:ea typeface="Tahoma" panose="020B0604030504040204" pitchFamily="34" charset="0"/>
                <a:cs typeface="Tahoma" panose="020B0604030504040204" pitchFamily="34" charset="0"/>
              </a:rPr>
              <a:t>năm</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Toàn</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bộ</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thông</a:t>
            </a:r>
            <a:r>
              <a:rPr lang="en-US" sz="1200" dirty="0">
                <a:latin typeface="Tahoma" panose="020B0604030504040204" pitchFamily="34" charset="0"/>
                <a:ea typeface="Tahoma" panose="020B0604030504040204" pitchFamily="34" charset="0"/>
                <a:cs typeface="Tahoma" panose="020B0604030504040204" pitchFamily="34" charset="0"/>
              </a:rPr>
              <a:t> tin </a:t>
            </a:r>
            <a:r>
              <a:rPr lang="en-US" sz="1200" dirty="0" err="1">
                <a:latin typeface="Tahoma" panose="020B0604030504040204" pitchFamily="34" charset="0"/>
                <a:ea typeface="Tahoma" panose="020B0604030504040204" pitchFamily="34" charset="0"/>
                <a:cs typeface="Tahoma" panose="020B0604030504040204" pitchFamily="34" charset="0"/>
              </a:rPr>
              <a:t>được</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dựa</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trên</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ngày</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sinh</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và</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tên</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gọi</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của</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mỗi</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cá</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nhân</a:t>
            </a:r>
            <a:r>
              <a:rPr lang="en-US" sz="1200" dirty="0">
                <a:latin typeface="Tahoma" panose="020B0604030504040204" pitchFamily="34" charset="0"/>
                <a:ea typeface="Tahoma" panose="020B0604030504040204" pitchFamily="34" charset="0"/>
                <a:cs typeface="Tahoma" panose="020B0604030504040204" pitchFamily="34" charset="0"/>
              </a:rPr>
              <a:t>.</a:t>
            </a:r>
          </a:p>
          <a:p>
            <a:pPr marL="0" indent="0" algn="just">
              <a:lnSpc>
                <a:spcPct val="150000"/>
              </a:lnSpc>
              <a:buFont typeface="Arial" panose="020B0604020202020204" pitchFamily="34" charset="0"/>
              <a:buNone/>
            </a:pPr>
            <a:r>
              <a:rPr lang="en-US" sz="1200" dirty="0" err="1">
                <a:latin typeface="Tahoma" panose="020B0604030504040204" pitchFamily="34" charset="0"/>
                <a:ea typeface="Tahoma" panose="020B0604030504040204" pitchFamily="34" charset="0"/>
                <a:cs typeface="Tahoma" panose="020B0604030504040204" pitchFamily="34" charset="0"/>
              </a:rPr>
              <a:t>Khi</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bạn</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càng</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hiểu</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rõ</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cái</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gì</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thì</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bạn</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càng</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có</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thể</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chuẩn</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bị</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tốt</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hơn</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cho</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nó</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Bài</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phân</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tích</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này</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giúp</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bạn</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khám</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phá</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bản</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a:latin typeface="Tahoma" panose="020B0604030504040204" pitchFamily="34" charset="0"/>
                <a:ea typeface="Tahoma" panose="020B0604030504040204" pitchFamily="34" charset="0"/>
                <a:cs typeface="Tahoma" panose="020B0604030504040204" pitchFamily="34" charset="0"/>
              </a:rPr>
              <a:t>thân </a:t>
            </a:r>
            <a:r>
              <a:rPr lang="en-US" sz="1200" dirty="0" err="1">
                <a:latin typeface="Tahoma" panose="020B0604030504040204" pitchFamily="34" charset="0"/>
                <a:ea typeface="Tahoma" panose="020B0604030504040204" pitchFamily="34" charset="0"/>
                <a:cs typeface="Tahoma" panose="020B0604030504040204" pitchFamily="34" charset="0"/>
              </a:rPr>
              <a:t>và</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rồi</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bạn</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chuẩn</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bị</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hành</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trang</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cho</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những</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thách</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thức</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cũng</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như</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gia</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tăng</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sự</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tự</a:t>
            </a:r>
            <a:r>
              <a:rPr lang="en-US" sz="1200" dirty="0">
                <a:latin typeface="Tahoma" panose="020B0604030504040204" pitchFamily="34" charset="0"/>
                <a:ea typeface="Tahoma" panose="020B0604030504040204" pitchFamily="34" charset="0"/>
                <a:cs typeface="Tahoma" panose="020B0604030504040204" pitchFamily="34" charset="0"/>
              </a:rPr>
              <a:t> tin </a:t>
            </a:r>
            <a:r>
              <a:rPr lang="en-US" sz="1200" dirty="0" err="1">
                <a:latin typeface="Tahoma" panose="020B0604030504040204" pitchFamily="34" charset="0"/>
                <a:ea typeface="Tahoma" panose="020B0604030504040204" pitchFamily="34" charset="0"/>
                <a:cs typeface="Tahoma" panose="020B0604030504040204" pitchFamily="34" charset="0"/>
              </a:rPr>
              <a:t>để</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chinh</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phục</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các</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nấc</a:t>
            </a:r>
            <a:r>
              <a:rPr lang="en-US" sz="1200" dirty="0">
                <a:latin typeface="Tahoma" panose="020B0604030504040204" pitchFamily="34" charset="0"/>
                <a:ea typeface="Tahoma" panose="020B0604030504040204" pitchFamily="34" charset="0"/>
                <a:cs typeface="Tahoma" panose="020B0604030504040204" pitchFamily="34" charset="0"/>
              </a:rPr>
              <a:t> thang </a:t>
            </a:r>
            <a:r>
              <a:rPr lang="en-US" sz="1200" dirty="0" err="1">
                <a:latin typeface="Tahoma" panose="020B0604030504040204" pitchFamily="34" charset="0"/>
                <a:ea typeface="Tahoma" panose="020B0604030504040204" pitchFamily="34" charset="0"/>
                <a:cs typeface="Tahoma" panose="020B0604030504040204" pitchFamily="34" charset="0"/>
              </a:rPr>
              <a:t>trong</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suốt</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hành</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trình</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chinh</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phục</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đỉnh</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cao</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sự</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nghiệp</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cũng</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như</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trong</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cuộc</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sống</a:t>
            </a:r>
            <a:r>
              <a:rPr lang="en-US" sz="1200" dirty="0">
                <a:latin typeface="Tahoma" panose="020B0604030504040204" pitchFamily="34" charset="0"/>
                <a:ea typeface="Tahoma" panose="020B0604030504040204" pitchFamily="34" charset="0"/>
                <a:cs typeface="Tahoma" panose="020B0604030504040204" pitchFamily="34" charset="0"/>
              </a:rPr>
              <a:t>.</a:t>
            </a:r>
          </a:p>
          <a:p>
            <a:pPr marL="0" indent="0" algn="just">
              <a:lnSpc>
                <a:spcPct val="150000"/>
              </a:lnSpc>
              <a:buFont typeface="Arial" panose="020B0604020202020204" pitchFamily="34" charset="0"/>
              <a:buNone/>
            </a:pPr>
            <a:r>
              <a:rPr lang="en-US" sz="1200" dirty="0" err="1">
                <a:latin typeface="Tahoma" panose="020B0604030504040204" pitchFamily="34" charset="0"/>
                <a:ea typeface="Tahoma" panose="020B0604030504040204" pitchFamily="34" charset="0"/>
                <a:cs typeface="Tahoma" panose="020B0604030504040204" pitchFamily="34" charset="0"/>
              </a:rPr>
              <a:t>Mỗi</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người</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trong</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chúng</a:t>
            </a:r>
            <a:r>
              <a:rPr lang="en-US" sz="1200" dirty="0">
                <a:latin typeface="Tahoma" panose="020B0604030504040204" pitchFamily="34" charset="0"/>
                <a:ea typeface="Tahoma" panose="020B0604030504040204" pitchFamily="34" charset="0"/>
                <a:cs typeface="Tahoma" panose="020B0604030504040204" pitchFamily="34" charset="0"/>
              </a:rPr>
              <a:t> ta </a:t>
            </a:r>
            <a:r>
              <a:rPr lang="en-US" sz="1200" dirty="0" err="1">
                <a:latin typeface="Tahoma" panose="020B0604030504040204" pitchFamily="34" charset="0"/>
                <a:ea typeface="Tahoma" panose="020B0604030504040204" pitchFamily="34" charset="0"/>
                <a:cs typeface="Tahoma" panose="020B0604030504040204" pitchFamily="34" charset="0"/>
              </a:rPr>
              <a:t>là</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một</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phiên</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bản</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mang</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màu</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sắc</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rất</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riêng</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và</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đặc</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biệt</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tạo</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nên</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những</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giá</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trị</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độc</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đáo</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khác</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nhau</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Các</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chỉ</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số</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thể</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hiện</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trong</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bài</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không</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nên</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dùng</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để</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đánh</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giá</a:t>
            </a:r>
            <a:r>
              <a:rPr lang="en-US" sz="1200" dirty="0">
                <a:latin typeface="Tahoma" panose="020B0604030504040204" pitchFamily="34" charset="0"/>
                <a:ea typeface="Tahoma" panose="020B0604030504040204" pitchFamily="34" charset="0"/>
                <a:cs typeface="Tahoma" panose="020B0604030504040204" pitchFamily="34" charset="0"/>
              </a:rPr>
              <a:t> hay so </a:t>
            </a:r>
            <a:r>
              <a:rPr lang="en-US" sz="1200" dirty="0" err="1">
                <a:latin typeface="Tahoma" panose="020B0604030504040204" pitchFamily="34" charset="0"/>
                <a:ea typeface="Tahoma" panose="020B0604030504040204" pitchFamily="34" charset="0"/>
                <a:cs typeface="Tahoma" panose="020B0604030504040204" pitchFamily="34" charset="0"/>
              </a:rPr>
              <a:t>sánh</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với</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bất</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kỳ</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ai</a:t>
            </a:r>
            <a:r>
              <a:rPr lang="en-US" sz="1200" dirty="0">
                <a:latin typeface="Tahoma" panose="020B0604030504040204" pitchFamily="34" charset="0"/>
                <a:ea typeface="Tahoma" panose="020B0604030504040204" pitchFamily="34" charset="0"/>
                <a:cs typeface="Tahoma" panose="020B0604030504040204" pitchFamily="34" charset="0"/>
              </a:rPr>
              <a:t>.</a:t>
            </a:r>
          </a:p>
          <a:p>
            <a:pPr marL="0" indent="0" algn="just">
              <a:lnSpc>
                <a:spcPct val="150000"/>
              </a:lnSpc>
              <a:buFont typeface="Arial" panose="020B0604020202020204" pitchFamily="34" charset="0"/>
              <a:buNone/>
            </a:pPr>
            <a:r>
              <a:rPr lang="vi-VN" sz="1200" dirty="0">
                <a:latin typeface="Tahoma" panose="020B0604030504040204" pitchFamily="34" charset="0"/>
                <a:ea typeface="Tahoma" panose="020B0604030504040204" pitchFamily="34" charset="0"/>
                <a:cs typeface="Tahoma" panose="020B0604030504040204" pitchFamily="34" charset="0"/>
              </a:rPr>
              <a:t>Mang sứ mệnh phát triển thế hệ trẻ Việt, đội ngũ TalentCenter.vn tâm huyết đồng hành cùng bạn trong việc hiểu, phát triển tố chất sẵn có và định hướng nghề nghiệp một cách bài bản</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Chúc</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bạn</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gặt</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hái</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những</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thành</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công</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như</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mong</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đợi</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và</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cuộc</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sống</a:t>
            </a:r>
            <a:r>
              <a:rPr lang="en-US" sz="1200" dirty="0">
                <a:latin typeface="Tahoma" panose="020B0604030504040204" pitchFamily="34" charset="0"/>
                <a:ea typeface="Tahoma" panose="020B0604030504040204" pitchFamily="34" charset="0"/>
                <a:cs typeface="Tahoma" panose="020B0604030504040204" pitchFamily="34" charset="0"/>
              </a:rPr>
              <a:t> an </a:t>
            </a:r>
            <a:r>
              <a:rPr lang="en-US" sz="1200" dirty="0" err="1">
                <a:latin typeface="Tahoma" panose="020B0604030504040204" pitchFamily="34" charset="0"/>
                <a:ea typeface="Tahoma" panose="020B0604030504040204" pitchFamily="34" charset="0"/>
                <a:cs typeface="Tahoma" panose="020B0604030504040204" pitchFamily="34" charset="0"/>
              </a:rPr>
              <a:t>vui</a:t>
            </a:r>
            <a:r>
              <a:rPr lang="en-US" sz="1200" dirty="0">
                <a:latin typeface="Tahoma" panose="020B0604030504040204" pitchFamily="34" charset="0"/>
                <a:ea typeface="Tahoma" panose="020B0604030504040204" pitchFamily="34" charset="0"/>
                <a:cs typeface="Tahoma" panose="020B0604030504040204" pitchFamily="34" charset="0"/>
              </a:rPr>
              <a:t>.</a:t>
            </a:r>
          </a:p>
        </p:txBody>
      </p:sp>
      <p:sp>
        <p:nvSpPr>
          <p:cNvPr id="8" name="Rectangle 7">
            <a:extLst>
              <a:ext uri="{FF2B5EF4-FFF2-40B4-BE49-F238E27FC236}">
                <a16:creationId xmlns:a16="http://schemas.microsoft.com/office/drawing/2014/main" id="{8BB5A578-25DB-4142-9677-E018BAA7DE40}"/>
              </a:ext>
            </a:extLst>
          </p:cNvPr>
          <p:cNvSpPr/>
          <p:nvPr/>
        </p:nvSpPr>
        <p:spPr>
          <a:xfrm>
            <a:off x="3914470" y="8304778"/>
            <a:ext cx="1971478" cy="7076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sz="1100" dirty="0" err="1">
                <a:solidFill>
                  <a:schemeClr val="tx1"/>
                </a:solidFill>
                <a:latin typeface="Tahoma" panose="020B0604030504040204" pitchFamily="34" charset="0"/>
                <a:ea typeface="Tahoma" panose="020B0604030504040204" pitchFamily="34" charset="0"/>
                <a:cs typeface="Tahoma" panose="020B0604030504040204" pitchFamily="34" charset="0"/>
              </a:rPr>
              <a:t>Thân</a:t>
            </a:r>
            <a:r>
              <a:rPr lang="en-US" sz="11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solidFill>
                <a:latin typeface="Tahoma" panose="020B0604030504040204" pitchFamily="34" charset="0"/>
                <a:ea typeface="Tahoma" panose="020B0604030504040204" pitchFamily="34" charset="0"/>
                <a:cs typeface="Tahoma" panose="020B0604030504040204" pitchFamily="34" charset="0"/>
              </a:rPr>
              <a:t>ái</a:t>
            </a:r>
            <a:r>
              <a:rPr lang="en-US" sz="1100" dirty="0">
                <a:solidFill>
                  <a:schemeClr val="tx1"/>
                </a:solidFill>
                <a:latin typeface="Tahoma" panose="020B0604030504040204" pitchFamily="34" charset="0"/>
                <a:ea typeface="Tahoma" panose="020B0604030504040204" pitchFamily="34" charset="0"/>
                <a:cs typeface="Tahoma" panose="020B0604030504040204" pitchFamily="34" charset="0"/>
              </a:rPr>
              <a:t>,</a:t>
            </a:r>
          </a:p>
          <a:p>
            <a:pPr algn="ctr">
              <a:lnSpc>
                <a:spcPct val="150000"/>
              </a:lnSpc>
            </a:pPr>
            <a:r>
              <a:rPr lang="en-US" sz="1100" dirty="0" err="1">
                <a:solidFill>
                  <a:schemeClr val="tx1"/>
                </a:solidFill>
                <a:latin typeface="Tahoma" panose="020B0604030504040204" pitchFamily="34" charset="0"/>
                <a:ea typeface="Tahoma" panose="020B0604030504040204" pitchFamily="34" charset="0"/>
                <a:cs typeface="Tahoma" panose="020B0604030504040204" pitchFamily="34" charset="0"/>
              </a:rPr>
              <a:t>Đội</a:t>
            </a:r>
            <a:r>
              <a:rPr lang="en-US" sz="11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solidFill>
                <a:latin typeface="Tahoma" panose="020B0604030504040204" pitchFamily="34" charset="0"/>
                <a:ea typeface="Tahoma" panose="020B0604030504040204" pitchFamily="34" charset="0"/>
                <a:cs typeface="Tahoma" panose="020B0604030504040204" pitchFamily="34" charset="0"/>
              </a:rPr>
              <a:t>ngũ</a:t>
            </a:r>
            <a:r>
              <a:rPr lang="en-US" sz="1100" dirty="0">
                <a:solidFill>
                  <a:schemeClr val="tx1"/>
                </a:solidFill>
                <a:latin typeface="Tahoma" panose="020B0604030504040204" pitchFamily="34" charset="0"/>
                <a:ea typeface="Tahoma" panose="020B0604030504040204" pitchFamily="34" charset="0"/>
                <a:cs typeface="Tahoma" panose="020B0604030504040204" pitchFamily="34" charset="0"/>
              </a:rPr>
              <a:t> TalentCenter.vn</a:t>
            </a:r>
          </a:p>
        </p:txBody>
      </p:sp>
      <p:sp>
        <p:nvSpPr>
          <p:cNvPr id="9" name="Rectangle 8">
            <a:extLst>
              <a:ext uri="{FF2B5EF4-FFF2-40B4-BE49-F238E27FC236}">
                <a16:creationId xmlns:a16="http://schemas.microsoft.com/office/drawing/2014/main" id="{067D433D-5AAB-4368-A948-544032569431}"/>
              </a:ext>
            </a:extLst>
          </p:cNvPr>
          <p:cNvSpPr/>
          <p:nvPr/>
        </p:nvSpPr>
        <p:spPr>
          <a:xfrm>
            <a:off x="1092857" y="1019343"/>
            <a:ext cx="5490998" cy="6307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en-US" sz="1300" b="1" dirty="0" err="1">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Họ</a:t>
            </a:r>
            <a:r>
              <a:rPr lang="en-US" sz="1300" b="1"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 </a:t>
            </a:r>
            <a:r>
              <a:rPr lang="en-US" sz="1300" b="1" dirty="0" err="1">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tên</a:t>
            </a:r>
            <a:r>
              <a:rPr lang="en-US" sz="1300" b="1"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 {{</a:t>
            </a:r>
            <a:r>
              <a:rPr lang="en-US" sz="1300" b="1" dirty="0" err="1">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fullname</a:t>
            </a:r>
            <a:r>
              <a:rPr lang="en-US" sz="1300" b="1"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a:t>
            </a:r>
          </a:p>
          <a:p>
            <a:pPr>
              <a:lnSpc>
                <a:spcPct val="150000"/>
              </a:lnSpc>
            </a:pPr>
            <a:r>
              <a:rPr lang="en-US" sz="1300" b="1" dirty="0" err="1">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Ngày</a:t>
            </a:r>
            <a:r>
              <a:rPr lang="en-US" sz="1300" b="1"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 </a:t>
            </a:r>
            <a:r>
              <a:rPr lang="en-US" sz="1300" b="1" dirty="0" err="1">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sinh</a:t>
            </a:r>
            <a:r>
              <a:rPr lang="en-US" sz="1300" b="1"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 {{birthday}}</a:t>
            </a: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5498888" y="1851959"/>
            <a:ext cx="2646799" cy="235648"/>
          </a:xfrm>
          <a:prstGeom prst="rect">
            <a:avLst/>
          </a:prstGeom>
        </p:spPr>
      </p:pic>
    </p:spTree>
    <p:extLst>
      <p:ext uri="{BB962C8B-B14F-4D97-AF65-F5344CB8AC3E}">
        <p14:creationId xmlns:p14="http://schemas.microsoft.com/office/powerpoint/2010/main" val="28998025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96D1C1E-6A00-4A7E-9B13-DD7993047B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57" y="0"/>
            <a:ext cx="7562134" cy="10688638"/>
          </a:xfrm>
          <a:prstGeom prst="rect">
            <a:avLst/>
          </a:prstGeom>
        </p:spPr>
      </p:pic>
      <p:grpSp>
        <p:nvGrpSpPr>
          <p:cNvPr id="16" name="Group 15">
            <a:extLst>
              <a:ext uri="{FF2B5EF4-FFF2-40B4-BE49-F238E27FC236}">
                <a16:creationId xmlns:a16="http://schemas.microsoft.com/office/drawing/2014/main" id="{A8183DDB-DA01-4102-A32B-F16110B5FEB4}"/>
              </a:ext>
            </a:extLst>
          </p:cNvPr>
          <p:cNvGrpSpPr/>
          <p:nvPr/>
        </p:nvGrpSpPr>
        <p:grpSpPr>
          <a:xfrm>
            <a:off x="1355169" y="9880044"/>
            <a:ext cx="1421416" cy="271869"/>
            <a:chOff x="809388" y="9818511"/>
            <a:chExt cx="1421416" cy="271869"/>
          </a:xfrm>
        </p:grpSpPr>
        <p:sp>
          <p:nvSpPr>
            <p:cNvPr id="3" name="TextBox 2"/>
            <p:cNvSpPr txBox="1"/>
            <p:nvPr/>
          </p:nvSpPr>
          <p:spPr>
            <a:xfrm>
              <a:off x="976856" y="9818511"/>
              <a:ext cx="1253948" cy="271869"/>
            </a:xfrm>
            <a:prstGeom prst="rect">
              <a:avLst/>
            </a:prstGeom>
            <a:noFill/>
          </p:spPr>
          <p:txBody>
            <a:bodyPr wrap="square" rtlCol="0">
              <a:spAutoFit/>
            </a:bodyPr>
            <a:lstStyle/>
            <a:p>
              <a:pPr>
                <a:lnSpc>
                  <a:spcPct val="150000"/>
                </a:lnSpc>
              </a:pPr>
              <a:r>
                <a:rPr lang="en-US" sz="900" dirty="0">
                  <a:solidFill>
                    <a:schemeClr val="bg1"/>
                  </a:solidFill>
                  <a:latin typeface="Tahoma" panose="020B0604030504040204" pitchFamily="34" charset="0"/>
                  <a:ea typeface="Tahoma" panose="020B0604030504040204" pitchFamily="34" charset="0"/>
                  <a:cs typeface="Tahoma" panose="020B0604030504040204" pitchFamily="34" charset="0"/>
                </a:rPr>
                <a:t>info@talentcenter.vn</a:t>
              </a:r>
              <a:endParaRPr lang="en-US" sz="8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5" name="Picture 4"/>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809388" y="9873159"/>
              <a:ext cx="164592" cy="164592"/>
            </a:xfrm>
            <a:prstGeom prst="rect">
              <a:avLst/>
            </a:prstGeom>
          </p:spPr>
        </p:pic>
      </p:grpSp>
      <p:grpSp>
        <p:nvGrpSpPr>
          <p:cNvPr id="19" name="Group 18">
            <a:extLst>
              <a:ext uri="{FF2B5EF4-FFF2-40B4-BE49-F238E27FC236}">
                <a16:creationId xmlns:a16="http://schemas.microsoft.com/office/drawing/2014/main" id="{1C78CCE8-2B17-4ED8-B2BE-DAC86AB687D0}"/>
              </a:ext>
            </a:extLst>
          </p:cNvPr>
          <p:cNvGrpSpPr/>
          <p:nvPr/>
        </p:nvGrpSpPr>
        <p:grpSpPr>
          <a:xfrm>
            <a:off x="3062841" y="9929942"/>
            <a:ext cx="1379473" cy="230832"/>
            <a:chOff x="3111888" y="9871990"/>
            <a:chExt cx="1379473" cy="230832"/>
          </a:xfrm>
        </p:grpSpPr>
        <p:sp>
          <p:nvSpPr>
            <p:cNvPr id="4" name="TextBox 3"/>
            <p:cNvSpPr txBox="1"/>
            <p:nvPr/>
          </p:nvSpPr>
          <p:spPr>
            <a:xfrm>
              <a:off x="3237413" y="9871990"/>
              <a:ext cx="1253948" cy="230832"/>
            </a:xfrm>
            <a:prstGeom prst="rect">
              <a:avLst/>
            </a:prstGeom>
            <a:noFill/>
          </p:spPr>
          <p:txBody>
            <a:bodyPr wrap="square" rtlCol="0">
              <a:spAutoFit/>
            </a:bodyPr>
            <a:lstStyle/>
            <a:p>
              <a:r>
                <a:rPr lang="en-US" sz="900" dirty="0">
                  <a:solidFill>
                    <a:schemeClr val="bg1"/>
                  </a:solidFill>
                  <a:latin typeface="Tahoma" panose="020B0604030504040204" pitchFamily="34" charset="0"/>
                  <a:ea typeface="Tahoma" panose="020B0604030504040204" pitchFamily="34" charset="0"/>
                  <a:cs typeface="Tahoma" panose="020B0604030504040204" pitchFamily="34" charset="0"/>
                </a:rPr>
                <a:t>+84 901 399 625</a:t>
              </a:r>
            </a:p>
          </p:txBody>
        </p:sp>
        <p:pic>
          <p:nvPicPr>
            <p:cNvPr id="6" name="Picture 5"/>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3111888" y="9900280"/>
              <a:ext cx="155448" cy="155448"/>
            </a:xfrm>
            <a:prstGeom prst="rect">
              <a:avLst/>
            </a:prstGeom>
          </p:spPr>
        </p:pic>
      </p:grpSp>
      <p:pic>
        <p:nvPicPr>
          <p:cNvPr id="10" name="Picture 9"/>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flipH="1">
            <a:off x="1379314" y="10175729"/>
            <a:ext cx="116301" cy="164592"/>
          </a:xfrm>
          <a:prstGeom prst="rect">
            <a:avLst/>
          </a:prstGeom>
        </p:spPr>
      </p:pic>
      <p:sp>
        <p:nvSpPr>
          <p:cNvPr id="11" name="TextBox 10"/>
          <p:cNvSpPr txBox="1"/>
          <p:nvPr/>
        </p:nvSpPr>
        <p:spPr>
          <a:xfrm>
            <a:off x="1519761" y="10122091"/>
            <a:ext cx="4806160" cy="271869"/>
          </a:xfrm>
          <a:prstGeom prst="rect">
            <a:avLst/>
          </a:prstGeom>
          <a:noFill/>
        </p:spPr>
        <p:txBody>
          <a:bodyPr wrap="square" rtlCol="0">
            <a:spAutoFit/>
          </a:bodyPr>
          <a:lstStyle/>
          <a:p>
            <a:pPr algn="ctr">
              <a:lnSpc>
                <a:spcPct val="150000"/>
              </a:lnSpc>
            </a:pPr>
            <a:r>
              <a:rPr lang="vi-VN" sz="900" dirty="0">
                <a:solidFill>
                  <a:schemeClr val="bg1">
                    <a:lumMod val="95000"/>
                  </a:schemeClr>
                </a:solidFill>
                <a:latin typeface="Tahoma" panose="020B0604030504040204" pitchFamily="34" charset="0"/>
                <a:ea typeface="Tahoma" panose="020B0604030504040204" pitchFamily="34" charset="0"/>
                <a:cs typeface="Tahoma" panose="020B0604030504040204" pitchFamily="34" charset="0"/>
              </a:rPr>
              <a:t>Lầu 3, Tòa nhà Thời báo Kinh tế, 1/1 Hoàng Việt, Phường 4, Q. Tân Bình, TP. Hồ Chí Minh</a:t>
            </a:r>
            <a:endParaRPr lang="en-US" sz="900" dirty="0">
              <a:solidFill>
                <a:schemeClr val="bg1">
                  <a:lumMod val="95000"/>
                </a:schemeClr>
              </a:solidFill>
              <a:latin typeface="Tahoma" panose="020B0604030504040204" pitchFamily="34" charset="0"/>
              <a:ea typeface="Tahoma" panose="020B0604030504040204" pitchFamily="34" charset="0"/>
              <a:cs typeface="Tahoma" panose="020B0604030504040204" pitchFamily="34" charset="0"/>
            </a:endParaRPr>
          </a:p>
        </p:txBody>
      </p:sp>
      <p:grpSp>
        <p:nvGrpSpPr>
          <p:cNvPr id="20" name="Group 19">
            <a:extLst>
              <a:ext uri="{FF2B5EF4-FFF2-40B4-BE49-F238E27FC236}">
                <a16:creationId xmlns:a16="http://schemas.microsoft.com/office/drawing/2014/main" id="{3656FB69-013F-4CE2-A92D-2A12D4F76913}"/>
              </a:ext>
            </a:extLst>
          </p:cNvPr>
          <p:cNvGrpSpPr/>
          <p:nvPr/>
        </p:nvGrpSpPr>
        <p:grpSpPr>
          <a:xfrm>
            <a:off x="4862411" y="9919796"/>
            <a:ext cx="1351198" cy="230832"/>
            <a:chOff x="4862411" y="9919796"/>
            <a:chExt cx="1351198" cy="230832"/>
          </a:xfrm>
        </p:grpSpPr>
        <p:sp>
          <p:nvSpPr>
            <p:cNvPr id="14" name="TextBox 13">
              <a:extLst>
                <a:ext uri="{FF2B5EF4-FFF2-40B4-BE49-F238E27FC236}">
                  <a16:creationId xmlns:a16="http://schemas.microsoft.com/office/drawing/2014/main" id="{B39CD9A4-1EE8-4A90-A84D-CC05B44D1FC3}"/>
                </a:ext>
              </a:extLst>
            </p:cNvPr>
            <p:cNvSpPr txBox="1"/>
            <p:nvPr/>
          </p:nvSpPr>
          <p:spPr>
            <a:xfrm>
              <a:off x="4959661" y="9919796"/>
              <a:ext cx="1253948" cy="230832"/>
            </a:xfrm>
            <a:prstGeom prst="rect">
              <a:avLst/>
            </a:prstGeom>
            <a:noFill/>
          </p:spPr>
          <p:txBody>
            <a:bodyPr wrap="square" rtlCol="0">
              <a:spAutoFit/>
            </a:bodyPr>
            <a:lstStyle/>
            <a:p>
              <a:r>
                <a:rPr lang="en-US" sz="900" dirty="0">
                  <a:solidFill>
                    <a:schemeClr val="bg1"/>
                  </a:solidFill>
                  <a:latin typeface="Tahoma" panose="020B0604030504040204" pitchFamily="34" charset="0"/>
                  <a:ea typeface="Tahoma" panose="020B0604030504040204" pitchFamily="34" charset="0"/>
                  <a:cs typeface="Tahoma" panose="020B0604030504040204" pitchFamily="34" charset="0"/>
                </a:rPr>
                <a:t>www.talentcenter.vn</a:t>
              </a:r>
            </a:p>
          </p:txBody>
        </p:sp>
        <p:pic>
          <p:nvPicPr>
            <p:cNvPr id="18" name="Picture 17" descr="Icon&#10;&#10;Description automatically generated">
              <a:extLst>
                <a:ext uri="{FF2B5EF4-FFF2-40B4-BE49-F238E27FC236}">
                  <a16:creationId xmlns:a16="http://schemas.microsoft.com/office/drawing/2014/main" id="{DF4AF850-F52C-462F-B0E8-080ED4F4616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V="1">
              <a:off x="4862411" y="9976520"/>
              <a:ext cx="137160" cy="137160"/>
            </a:xfrm>
            <a:prstGeom prst="rect">
              <a:avLst/>
            </a:prstGeom>
          </p:spPr>
        </p:pic>
      </p:grpSp>
    </p:spTree>
    <p:extLst>
      <p:ext uri="{BB962C8B-B14F-4D97-AF65-F5344CB8AC3E}">
        <p14:creationId xmlns:p14="http://schemas.microsoft.com/office/powerpoint/2010/main" val="2518231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5C49AD-2763-4337-93BB-E9211CE82660}"/>
              </a:ext>
            </a:extLst>
          </p:cNvPr>
          <p:cNvSpPr>
            <a:spLocks noGrp="1"/>
          </p:cNvSpPr>
          <p:nvPr>
            <p:ph type="title"/>
          </p:nvPr>
        </p:nvSpPr>
        <p:spPr>
          <a:xfrm>
            <a:off x="436806" y="295209"/>
            <a:ext cx="7065038" cy="1199942"/>
          </a:xfrm>
        </p:spPr>
        <p:txBody>
          <a:bodyPr anchor="t">
            <a:noAutofit/>
          </a:bodyPr>
          <a:lstStyle/>
          <a:p>
            <a:pPr>
              <a:lnSpc>
                <a:spcPct val="130000"/>
              </a:lnSpc>
            </a:pPr>
            <a:r>
              <a:rPr lang="en-US" sz="36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Nguồn</a:t>
            </a:r>
            <a:r>
              <a:rPr lang="en-US" sz="36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36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gốc</a:t>
            </a:r>
            <a:r>
              <a:rPr lang="en-US" sz="36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3600" b="1" dirty="0">
                <a:solidFill>
                  <a:srgbClr val="FF6600"/>
                </a:solidFill>
                <a:latin typeface="Tahoma" panose="020B0604030504040204" pitchFamily="34" charset="0"/>
                <a:ea typeface="Tahoma" panose="020B0604030504040204" pitchFamily="34" charset="0"/>
                <a:cs typeface="Tahoma" panose="020B0604030504040204" pitchFamily="34" charset="0"/>
              </a:rPr>
              <a:t>NHÂN SỐ HỌC</a:t>
            </a:r>
          </a:p>
        </p:txBody>
      </p:sp>
      <p:sp>
        <p:nvSpPr>
          <p:cNvPr id="3" name="Content Placeholder 2">
            <a:extLst>
              <a:ext uri="{FF2B5EF4-FFF2-40B4-BE49-F238E27FC236}">
                <a16:creationId xmlns:a16="http://schemas.microsoft.com/office/drawing/2014/main" id="{E71FC6A7-BF38-421A-8ADA-F26213DB71CE}"/>
              </a:ext>
            </a:extLst>
          </p:cNvPr>
          <p:cNvSpPr>
            <a:spLocks noGrp="1"/>
          </p:cNvSpPr>
          <p:nvPr>
            <p:ph idx="1"/>
          </p:nvPr>
        </p:nvSpPr>
        <p:spPr>
          <a:xfrm>
            <a:off x="4116781" y="1495151"/>
            <a:ext cx="2894995" cy="4138147"/>
          </a:xfrm>
        </p:spPr>
        <p:txBody>
          <a:bodyPr>
            <a:noAutofit/>
          </a:bodyPr>
          <a:lstStyle/>
          <a:p>
            <a:pPr marL="0" indent="0" algn="just">
              <a:lnSpc>
                <a:spcPct val="150000"/>
              </a:lnSpc>
              <a:spcBef>
                <a:spcPts val="600"/>
              </a:spcBef>
              <a:spcAft>
                <a:spcPts val="600"/>
              </a:spcAft>
              <a:buNone/>
            </a:pP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Số</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học</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(numerology)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đã</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được</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ứng</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dụng</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hàng</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nghìn</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năm</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trên</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toàn</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cầu</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ở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những</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khu</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vực</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khác</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nhau</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Ghi</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chép</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lịch</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sử</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về</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số</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học</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đã</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được</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tìm</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thấy</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ở Babylon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và</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Ai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Cập</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cũng</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như</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có</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những</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bằng</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chứng</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về</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sự</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tồn</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tại</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của</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nó</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cách</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đây</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hàng</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nghìn</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năm</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ở Hy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Lạp</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La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Mã</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Nhật</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Bản</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và</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Trung</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Quốc</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a:t>
            </a:r>
          </a:p>
          <a:p>
            <a:pPr marL="0" indent="0" algn="just">
              <a:lnSpc>
                <a:spcPct val="150000"/>
              </a:lnSpc>
              <a:spcBef>
                <a:spcPts val="600"/>
              </a:spcBef>
              <a:spcAft>
                <a:spcPts val="600"/>
              </a:spcAft>
              <a:buNone/>
            </a:pP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Người</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Chaldeans hay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còn</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gọi</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là</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người</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Babylon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đã</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nghiên</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cứu</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sâu</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về</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chiêm</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tinh</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số</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học</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Họ</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là</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những</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người</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đầu</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tiên</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xác</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định</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mối</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tương</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quan</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tác</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động</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song rung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của</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những</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con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số</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đối</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với</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đời</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sống</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con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người</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với</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vũ</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trụ</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nên</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được</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gọi</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là</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Chaldean Numerology. </a:t>
            </a:r>
          </a:p>
          <a:p>
            <a:pPr marL="0" indent="0" algn="just">
              <a:lnSpc>
                <a:spcPct val="120000"/>
              </a:lnSpc>
              <a:spcBef>
                <a:spcPts val="0"/>
              </a:spcBef>
              <a:buNone/>
            </a:pPr>
            <a:endPar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endParaRPr>
          </a:p>
        </p:txBody>
      </p:sp>
      <p:pic>
        <p:nvPicPr>
          <p:cNvPr id="6" name="Picture 5" descr="A picture containing text&#10;&#10;Description automatically generated">
            <a:extLst>
              <a:ext uri="{FF2B5EF4-FFF2-40B4-BE49-F238E27FC236}">
                <a16:creationId xmlns:a16="http://schemas.microsoft.com/office/drawing/2014/main" id="{5C955F04-265A-44A4-A4B2-E4993F3C2532}"/>
              </a:ext>
            </a:extLst>
          </p:cNvPr>
          <p:cNvPicPr>
            <a:picLocks noChangeAspect="1"/>
          </p:cNvPicPr>
          <p:nvPr/>
        </p:nvPicPr>
        <p:blipFill rotWithShape="1">
          <a:blip r:embed="rId3">
            <a:extLst>
              <a:ext uri="{28A0092B-C50C-407E-A947-70E740481C1C}">
                <a14:useLocalDpi xmlns:a14="http://schemas.microsoft.com/office/drawing/2010/main" val="0"/>
              </a:ext>
            </a:extLst>
          </a:blip>
          <a:srcRect r="1084" b="2212"/>
          <a:stretch/>
        </p:blipFill>
        <p:spPr>
          <a:xfrm>
            <a:off x="551074" y="1495153"/>
            <a:ext cx="3288407" cy="4383134"/>
          </a:xfrm>
          <a:prstGeom prst="rect">
            <a:avLst/>
          </a:prstGeom>
        </p:spPr>
      </p:pic>
      <p:sp>
        <p:nvSpPr>
          <p:cNvPr id="7" name="Rectangle 6">
            <a:extLst>
              <a:ext uri="{FF2B5EF4-FFF2-40B4-BE49-F238E27FC236}">
                <a16:creationId xmlns:a16="http://schemas.microsoft.com/office/drawing/2014/main" id="{E66159B8-3593-4E18-AD16-229DAECEDF9C}"/>
              </a:ext>
            </a:extLst>
          </p:cNvPr>
          <p:cNvSpPr/>
          <p:nvPr/>
        </p:nvSpPr>
        <p:spPr>
          <a:xfrm>
            <a:off x="551074" y="6251521"/>
            <a:ext cx="6460702" cy="24273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50000"/>
              </a:lnSpc>
              <a:spcBef>
                <a:spcPts val="600"/>
              </a:spcBef>
              <a:spcAft>
                <a:spcPts val="600"/>
              </a:spcAft>
            </a:pP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Ngày</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nay,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Thần</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số</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học</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phương</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Tây</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được</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đánh</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giá</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sự</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chuẩn</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xác</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và</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sử</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dụng</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phổ</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biến</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hơn</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cả</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trên</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toàn</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thế</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giới</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Nó</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được</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sáng</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tạo</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bởi</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triết</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gia</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và</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nhà</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toán</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học</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Hy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Lạp</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Pythagoras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cách</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đây</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hơn</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2500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năm</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p>
          <a:p>
            <a:pPr algn="just">
              <a:lnSpc>
                <a:spcPct val="150000"/>
              </a:lnSpc>
              <a:spcBef>
                <a:spcPts val="600"/>
              </a:spcBef>
              <a:spcAft>
                <a:spcPts val="600"/>
              </a:spcAft>
            </a:pP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Ông</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được</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xem</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là</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cha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đẻ</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của</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Thần</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số</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học</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hiện</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đại</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được</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ứng</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dụng</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trong</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bài</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báo</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cáo</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này</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Ngoài</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ra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cũng</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có</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những</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hệ</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thống</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Thần</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số</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học</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khác</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đang</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được</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sử</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dụng</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trên</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thế</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giới</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hiện</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nay bao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gồm</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Thần</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số</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học</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Kabbal</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Ấn</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Độ</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p>
          <a:p>
            <a:pPr algn="just">
              <a:lnSpc>
                <a:spcPct val="150000"/>
              </a:lnSpc>
              <a:spcBef>
                <a:spcPts val="600"/>
              </a:spcBef>
              <a:spcAft>
                <a:spcPts val="600"/>
              </a:spcAft>
            </a:pP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Với</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công</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cụ</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này</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a:solidFill>
                  <a:srgbClr val="FF6600"/>
                </a:solidFill>
                <a:latin typeface="Tahoma" panose="020B0604030504040204" pitchFamily="34" charset="0"/>
                <a:ea typeface="Tahoma" panose="020B0604030504040204" pitchFamily="34" charset="0"/>
                <a:cs typeface="Tahoma" panose="020B0604030504040204" pitchFamily="34" charset="0"/>
              </a:rPr>
              <a:t>Talent Center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mong</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muốn</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giúp</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bạn</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có</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thêm</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thông</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tin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để</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thấu</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hiểu</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bản</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thân</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và</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hơn</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thế</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là</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đồng</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hành</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cùng</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bạn</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rèn</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luyện</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trở</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nên</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phiên</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bản</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tốt</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nhất</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của</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chính</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bạn</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a:t>
            </a:r>
          </a:p>
        </p:txBody>
      </p:sp>
      <p:sp>
        <p:nvSpPr>
          <p:cNvPr id="13" name="TextBox 12"/>
          <p:cNvSpPr txBox="1"/>
          <p:nvPr/>
        </p:nvSpPr>
        <p:spPr>
          <a:xfrm>
            <a:off x="6812280" y="10191324"/>
            <a:ext cx="765810" cy="246221"/>
          </a:xfrm>
          <a:prstGeom prst="rect">
            <a:avLst/>
          </a:prstGeom>
          <a:noFill/>
        </p:spPr>
        <p:txBody>
          <a:bodyPr wrap="square" rtlCol="0">
            <a:spAutoFit/>
          </a:bodyPr>
          <a:lstStyle/>
          <a:p>
            <a:pPr algn="ctr"/>
            <a:r>
              <a:rPr lang="en-US" sz="1000" b="1" dirty="0">
                <a:solidFill>
                  <a:schemeClr val="bg1"/>
                </a:solidFill>
                <a:latin typeface="Tahoma" panose="020B0604030504040204" pitchFamily="34" charset="0"/>
                <a:ea typeface="Tahoma" panose="020B0604030504040204" pitchFamily="34" charset="0"/>
                <a:cs typeface="Tahoma" panose="020B0604030504040204" pitchFamily="34" charset="0"/>
              </a:rPr>
              <a:t>4</a:t>
            </a:r>
          </a:p>
        </p:txBody>
      </p:sp>
    </p:spTree>
    <p:extLst>
      <p:ext uri="{BB962C8B-B14F-4D97-AF65-F5344CB8AC3E}">
        <p14:creationId xmlns:p14="http://schemas.microsoft.com/office/powerpoint/2010/main" val="399044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5" name="Group 254">
            <a:extLst>
              <a:ext uri="{FF2B5EF4-FFF2-40B4-BE49-F238E27FC236}">
                <a16:creationId xmlns:a16="http://schemas.microsoft.com/office/drawing/2014/main" id="{C435D077-A70B-4F2D-BA97-DBF2496E94F2}"/>
              </a:ext>
            </a:extLst>
          </p:cNvPr>
          <p:cNvGrpSpPr/>
          <p:nvPr/>
        </p:nvGrpSpPr>
        <p:grpSpPr>
          <a:xfrm>
            <a:off x="3736306" y="5253559"/>
            <a:ext cx="1554480" cy="1554480"/>
            <a:chOff x="5237611" y="4618685"/>
            <a:chExt cx="1410497" cy="1426464"/>
          </a:xfrm>
        </p:grpSpPr>
        <p:sp>
          <p:nvSpPr>
            <p:cNvPr id="263" name="Rectangle 262">
              <a:extLst>
                <a:ext uri="{FF2B5EF4-FFF2-40B4-BE49-F238E27FC236}">
                  <a16:creationId xmlns:a16="http://schemas.microsoft.com/office/drawing/2014/main" id="{4D91A5F1-BDD4-4364-AA1F-592D82C24068}"/>
                </a:ext>
              </a:extLst>
            </p:cNvPr>
            <p:cNvSpPr/>
            <p:nvPr/>
          </p:nvSpPr>
          <p:spPr>
            <a:xfrm>
              <a:off x="5260557" y="4628210"/>
              <a:ext cx="1363904" cy="1410497"/>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264" name="Oval 263">
              <a:extLst>
                <a:ext uri="{FF2B5EF4-FFF2-40B4-BE49-F238E27FC236}">
                  <a16:creationId xmlns:a16="http://schemas.microsoft.com/office/drawing/2014/main" id="{D8B53420-8F57-43E8-AA0F-6259C64416F1}"/>
                </a:ext>
              </a:extLst>
            </p:cNvPr>
            <p:cNvSpPr/>
            <p:nvPr/>
          </p:nvSpPr>
          <p:spPr>
            <a:xfrm>
              <a:off x="5237611" y="4618685"/>
              <a:ext cx="1410497" cy="142646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Title 1">
            <a:extLst>
              <a:ext uri="{FF2B5EF4-FFF2-40B4-BE49-F238E27FC236}">
                <a16:creationId xmlns:a16="http://schemas.microsoft.com/office/drawing/2014/main" id="{80DF3F84-F25F-403D-8B0F-41481350EE95}"/>
              </a:ext>
            </a:extLst>
          </p:cNvPr>
          <p:cNvSpPr txBox="1">
            <a:spLocks/>
          </p:cNvSpPr>
          <p:nvPr/>
        </p:nvSpPr>
        <p:spPr>
          <a:xfrm>
            <a:off x="358815" y="253093"/>
            <a:ext cx="3422609" cy="613953"/>
          </a:xfrm>
          <a:prstGeom prst="rect">
            <a:avLst/>
          </a:prstGeom>
        </p:spPr>
        <p:txBody>
          <a:bodyPr vert="horz" lIns="91440" tIns="45720" rIns="91440" bIns="45720" rtlCol="0" anchor="t">
            <a:normAutofit/>
          </a:bodyPr>
          <a:lstStyle>
            <a:lvl1pPr algn="l" defTabSz="756300" rtl="0" eaLnBrk="1" latinLnBrk="0" hangingPunct="1">
              <a:lnSpc>
                <a:spcPct val="90000"/>
              </a:lnSpc>
              <a:spcBef>
                <a:spcPct val="0"/>
              </a:spcBef>
              <a:buNone/>
              <a:defRPr sz="3639" kern="1200">
                <a:solidFill>
                  <a:schemeClr val="tx1"/>
                </a:solidFill>
                <a:latin typeface="+mj-lt"/>
                <a:ea typeface="+mj-ea"/>
                <a:cs typeface="+mj-cs"/>
              </a:defRPr>
            </a:lvl1pPr>
          </a:lstStyle>
          <a:p>
            <a:r>
              <a:rPr lang="en-US" sz="36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Các</a:t>
            </a:r>
            <a:r>
              <a:rPr lang="en-US" sz="3600" b="1" dirty="0">
                <a:solidFill>
                  <a:srgbClr val="FF6600"/>
                </a:solidFill>
                <a:latin typeface="Tahoma" panose="020B0604030504040204" pitchFamily="34" charset="0"/>
                <a:ea typeface="Tahoma" panose="020B0604030504040204" pitchFamily="34" charset="0"/>
                <a:cs typeface="Tahoma" panose="020B0604030504040204" pitchFamily="34" charset="0"/>
              </a:rPr>
              <a:t> CHỈ SỐ</a:t>
            </a:r>
          </a:p>
        </p:txBody>
      </p:sp>
      <p:grpSp>
        <p:nvGrpSpPr>
          <p:cNvPr id="15" name="Group 14">
            <a:extLst>
              <a:ext uri="{FF2B5EF4-FFF2-40B4-BE49-F238E27FC236}">
                <a16:creationId xmlns:a16="http://schemas.microsoft.com/office/drawing/2014/main" id="{5850141B-B991-4940-A4DE-24FC10364A0D}"/>
              </a:ext>
            </a:extLst>
          </p:cNvPr>
          <p:cNvGrpSpPr/>
          <p:nvPr/>
        </p:nvGrpSpPr>
        <p:grpSpPr>
          <a:xfrm>
            <a:off x="574464" y="7065764"/>
            <a:ext cx="259843" cy="253803"/>
            <a:chOff x="2070119" y="5163737"/>
            <a:chExt cx="575976" cy="562587"/>
          </a:xfrm>
        </p:grpSpPr>
        <p:sp>
          <p:nvSpPr>
            <p:cNvPr id="59" name="Rectangle 58">
              <a:extLst>
                <a:ext uri="{FF2B5EF4-FFF2-40B4-BE49-F238E27FC236}">
                  <a16:creationId xmlns:a16="http://schemas.microsoft.com/office/drawing/2014/main" id="{8DECA4BE-652A-4753-B8C5-6F77908F1BAB}"/>
                </a:ext>
              </a:extLst>
            </p:cNvPr>
            <p:cNvSpPr/>
            <p:nvPr/>
          </p:nvSpPr>
          <p:spPr>
            <a:xfrm>
              <a:off x="2080831" y="5163737"/>
              <a:ext cx="561074" cy="56107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DC562A21-8165-4F66-84F8-E7C9D64181C8}"/>
                </a:ext>
              </a:extLst>
            </p:cNvPr>
            <p:cNvSpPr/>
            <p:nvPr/>
          </p:nvSpPr>
          <p:spPr>
            <a:xfrm>
              <a:off x="2070119" y="5163737"/>
              <a:ext cx="575976" cy="5625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id="{848B9F84-0A01-4CD0-9573-857B0FC1EE7D}"/>
              </a:ext>
            </a:extLst>
          </p:cNvPr>
          <p:cNvGrpSpPr/>
          <p:nvPr/>
        </p:nvGrpSpPr>
        <p:grpSpPr>
          <a:xfrm>
            <a:off x="5582984" y="1788242"/>
            <a:ext cx="1554480" cy="1554480"/>
            <a:chOff x="5237611" y="4618685"/>
            <a:chExt cx="1410497" cy="1426464"/>
          </a:xfrm>
        </p:grpSpPr>
        <p:sp>
          <p:nvSpPr>
            <p:cNvPr id="70" name="Rectangle 69">
              <a:extLst>
                <a:ext uri="{FF2B5EF4-FFF2-40B4-BE49-F238E27FC236}">
                  <a16:creationId xmlns:a16="http://schemas.microsoft.com/office/drawing/2014/main" id="{E664F0CE-4FC6-4A88-A07C-CEEBEE511E4C}"/>
                </a:ext>
              </a:extLst>
            </p:cNvPr>
            <p:cNvSpPr/>
            <p:nvPr/>
          </p:nvSpPr>
          <p:spPr>
            <a:xfrm>
              <a:off x="5260557" y="4628210"/>
              <a:ext cx="1363904" cy="1410497"/>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1CE94C5D-CA92-4FE7-8BAB-D1A66049598B}"/>
                </a:ext>
              </a:extLst>
            </p:cNvPr>
            <p:cNvSpPr/>
            <p:nvPr/>
          </p:nvSpPr>
          <p:spPr>
            <a:xfrm>
              <a:off x="5237611" y="4618685"/>
              <a:ext cx="1410497" cy="142646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5" name="Group 74">
            <a:extLst>
              <a:ext uri="{FF2B5EF4-FFF2-40B4-BE49-F238E27FC236}">
                <a16:creationId xmlns:a16="http://schemas.microsoft.com/office/drawing/2014/main" id="{E7615688-6975-4027-9A5B-85432B686218}"/>
              </a:ext>
            </a:extLst>
          </p:cNvPr>
          <p:cNvGrpSpPr/>
          <p:nvPr/>
        </p:nvGrpSpPr>
        <p:grpSpPr>
          <a:xfrm>
            <a:off x="2013913" y="3540965"/>
            <a:ext cx="1554480" cy="1554480"/>
            <a:chOff x="2070119" y="5163737"/>
            <a:chExt cx="575976" cy="562587"/>
          </a:xfrm>
        </p:grpSpPr>
        <p:sp>
          <p:nvSpPr>
            <p:cNvPr id="76" name="Rectangle 75">
              <a:extLst>
                <a:ext uri="{FF2B5EF4-FFF2-40B4-BE49-F238E27FC236}">
                  <a16:creationId xmlns:a16="http://schemas.microsoft.com/office/drawing/2014/main" id="{674A0D5B-9DA9-4E8A-8670-BE851BBFB0EB}"/>
                </a:ext>
              </a:extLst>
            </p:cNvPr>
            <p:cNvSpPr/>
            <p:nvPr/>
          </p:nvSpPr>
          <p:spPr>
            <a:xfrm>
              <a:off x="2080831" y="5163737"/>
              <a:ext cx="561074" cy="56107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3B010AA0-C900-40E5-ADE8-5E3DFA9E3830}"/>
                </a:ext>
              </a:extLst>
            </p:cNvPr>
            <p:cNvSpPr/>
            <p:nvPr/>
          </p:nvSpPr>
          <p:spPr>
            <a:xfrm>
              <a:off x="2070119" y="5163737"/>
              <a:ext cx="575976" cy="5625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1" name="Group 80">
            <a:extLst>
              <a:ext uri="{FF2B5EF4-FFF2-40B4-BE49-F238E27FC236}">
                <a16:creationId xmlns:a16="http://schemas.microsoft.com/office/drawing/2014/main" id="{D02C2878-78EA-4B4A-BEB7-A2631F17AF3B}"/>
              </a:ext>
            </a:extLst>
          </p:cNvPr>
          <p:cNvGrpSpPr/>
          <p:nvPr/>
        </p:nvGrpSpPr>
        <p:grpSpPr>
          <a:xfrm>
            <a:off x="3736306" y="1807673"/>
            <a:ext cx="1554480" cy="1554480"/>
            <a:chOff x="2070119" y="5163737"/>
            <a:chExt cx="575976" cy="562587"/>
          </a:xfrm>
        </p:grpSpPr>
        <p:sp>
          <p:nvSpPr>
            <p:cNvPr id="84" name="Rectangle 83">
              <a:extLst>
                <a:ext uri="{FF2B5EF4-FFF2-40B4-BE49-F238E27FC236}">
                  <a16:creationId xmlns:a16="http://schemas.microsoft.com/office/drawing/2014/main" id="{B02D3B17-655B-4FDF-864D-BBC2AC10B551}"/>
                </a:ext>
              </a:extLst>
            </p:cNvPr>
            <p:cNvSpPr/>
            <p:nvPr/>
          </p:nvSpPr>
          <p:spPr>
            <a:xfrm>
              <a:off x="2080831" y="5163737"/>
              <a:ext cx="561074" cy="56107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AA9F444B-56D4-4C5A-A92B-BDC2A1409A98}"/>
                </a:ext>
              </a:extLst>
            </p:cNvPr>
            <p:cNvSpPr/>
            <p:nvPr/>
          </p:nvSpPr>
          <p:spPr>
            <a:xfrm>
              <a:off x="2070119" y="5163737"/>
              <a:ext cx="575976" cy="5625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6" name="Group 85">
            <a:extLst>
              <a:ext uri="{FF2B5EF4-FFF2-40B4-BE49-F238E27FC236}">
                <a16:creationId xmlns:a16="http://schemas.microsoft.com/office/drawing/2014/main" id="{324A4B30-9084-4B8C-9FCB-A2627D056773}"/>
              </a:ext>
            </a:extLst>
          </p:cNvPr>
          <p:cNvGrpSpPr/>
          <p:nvPr/>
        </p:nvGrpSpPr>
        <p:grpSpPr>
          <a:xfrm>
            <a:off x="2000601" y="1807673"/>
            <a:ext cx="1554480" cy="1554480"/>
            <a:chOff x="5237611" y="4618685"/>
            <a:chExt cx="1410497" cy="1426464"/>
          </a:xfrm>
        </p:grpSpPr>
        <p:sp>
          <p:nvSpPr>
            <p:cNvPr id="87" name="Rectangle 86">
              <a:extLst>
                <a:ext uri="{FF2B5EF4-FFF2-40B4-BE49-F238E27FC236}">
                  <a16:creationId xmlns:a16="http://schemas.microsoft.com/office/drawing/2014/main" id="{D138C799-A02B-4401-B8A4-877B819136D7}"/>
                </a:ext>
              </a:extLst>
            </p:cNvPr>
            <p:cNvSpPr/>
            <p:nvPr/>
          </p:nvSpPr>
          <p:spPr>
            <a:xfrm>
              <a:off x="5260557" y="4628210"/>
              <a:ext cx="1363904" cy="1410497"/>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88" name="Oval 87">
              <a:extLst>
                <a:ext uri="{FF2B5EF4-FFF2-40B4-BE49-F238E27FC236}">
                  <a16:creationId xmlns:a16="http://schemas.microsoft.com/office/drawing/2014/main" id="{482A7175-9928-4951-98E3-AA3D4E6CF1A9}"/>
                </a:ext>
              </a:extLst>
            </p:cNvPr>
            <p:cNvSpPr/>
            <p:nvPr/>
          </p:nvSpPr>
          <p:spPr>
            <a:xfrm>
              <a:off x="5237611" y="4618685"/>
              <a:ext cx="1410497" cy="142646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1" name="Group 90">
            <a:extLst>
              <a:ext uri="{FF2B5EF4-FFF2-40B4-BE49-F238E27FC236}">
                <a16:creationId xmlns:a16="http://schemas.microsoft.com/office/drawing/2014/main" id="{352F912B-F04F-4EE7-985B-D93542D11DDC}"/>
              </a:ext>
            </a:extLst>
          </p:cNvPr>
          <p:cNvGrpSpPr/>
          <p:nvPr/>
        </p:nvGrpSpPr>
        <p:grpSpPr>
          <a:xfrm>
            <a:off x="3659057" y="7055384"/>
            <a:ext cx="1554480" cy="1554480"/>
            <a:chOff x="5237611" y="4618685"/>
            <a:chExt cx="1410497" cy="1426464"/>
          </a:xfrm>
        </p:grpSpPr>
        <p:sp>
          <p:nvSpPr>
            <p:cNvPr id="92" name="Rectangle 91">
              <a:extLst>
                <a:ext uri="{FF2B5EF4-FFF2-40B4-BE49-F238E27FC236}">
                  <a16:creationId xmlns:a16="http://schemas.microsoft.com/office/drawing/2014/main" id="{045C7463-B5B9-40A6-9D84-4B8C0C914451}"/>
                </a:ext>
              </a:extLst>
            </p:cNvPr>
            <p:cNvSpPr/>
            <p:nvPr/>
          </p:nvSpPr>
          <p:spPr>
            <a:xfrm>
              <a:off x="5260557" y="4628210"/>
              <a:ext cx="1363904" cy="1410497"/>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0FDC8460-07D5-436B-A534-41BC468D0C84}"/>
                </a:ext>
              </a:extLst>
            </p:cNvPr>
            <p:cNvSpPr/>
            <p:nvPr/>
          </p:nvSpPr>
          <p:spPr>
            <a:xfrm>
              <a:off x="5237611" y="4618685"/>
              <a:ext cx="1410497" cy="142646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8" name="Group 97">
            <a:extLst>
              <a:ext uri="{FF2B5EF4-FFF2-40B4-BE49-F238E27FC236}">
                <a16:creationId xmlns:a16="http://schemas.microsoft.com/office/drawing/2014/main" id="{BB7CE769-8DC5-4CDE-9BEC-64F50F9729B1}"/>
              </a:ext>
            </a:extLst>
          </p:cNvPr>
          <p:cNvGrpSpPr/>
          <p:nvPr/>
        </p:nvGrpSpPr>
        <p:grpSpPr>
          <a:xfrm>
            <a:off x="5582984" y="7055384"/>
            <a:ext cx="1554480" cy="1554480"/>
            <a:chOff x="1156235" y="5616146"/>
            <a:chExt cx="561685" cy="548163"/>
          </a:xfrm>
        </p:grpSpPr>
        <p:sp>
          <p:nvSpPr>
            <p:cNvPr id="99" name="Rectangle 98">
              <a:extLst>
                <a:ext uri="{FF2B5EF4-FFF2-40B4-BE49-F238E27FC236}">
                  <a16:creationId xmlns:a16="http://schemas.microsoft.com/office/drawing/2014/main" id="{0A6A5698-40D5-48D4-802C-C461090E9C4B}"/>
                </a:ext>
              </a:extLst>
            </p:cNvPr>
            <p:cNvSpPr/>
            <p:nvPr/>
          </p:nvSpPr>
          <p:spPr>
            <a:xfrm>
              <a:off x="1164077" y="5621178"/>
              <a:ext cx="543131" cy="543131"/>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0" name="Oval 99">
              <a:extLst>
                <a:ext uri="{FF2B5EF4-FFF2-40B4-BE49-F238E27FC236}">
                  <a16:creationId xmlns:a16="http://schemas.microsoft.com/office/drawing/2014/main" id="{08929B6D-CF07-4A8A-B1F4-46EB97F02357}"/>
                </a:ext>
              </a:extLst>
            </p:cNvPr>
            <p:cNvSpPr/>
            <p:nvPr/>
          </p:nvSpPr>
          <p:spPr>
            <a:xfrm>
              <a:off x="1156235" y="5616146"/>
              <a:ext cx="561685" cy="54313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1" name="Group 100">
            <a:extLst>
              <a:ext uri="{FF2B5EF4-FFF2-40B4-BE49-F238E27FC236}">
                <a16:creationId xmlns:a16="http://schemas.microsoft.com/office/drawing/2014/main" id="{FB78B7A6-568B-4450-9784-18A6326005B3}"/>
              </a:ext>
            </a:extLst>
          </p:cNvPr>
          <p:cNvGrpSpPr/>
          <p:nvPr/>
        </p:nvGrpSpPr>
        <p:grpSpPr>
          <a:xfrm flipV="1">
            <a:off x="1152938" y="2553541"/>
            <a:ext cx="195273" cy="190734"/>
            <a:chOff x="2070119" y="5163737"/>
            <a:chExt cx="575976" cy="562587"/>
          </a:xfrm>
        </p:grpSpPr>
        <p:sp>
          <p:nvSpPr>
            <p:cNvPr id="102" name="Rectangle 101">
              <a:extLst>
                <a:ext uri="{FF2B5EF4-FFF2-40B4-BE49-F238E27FC236}">
                  <a16:creationId xmlns:a16="http://schemas.microsoft.com/office/drawing/2014/main" id="{F2A65B72-0031-4C09-8EF0-5FF3563C5DD8}"/>
                </a:ext>
              </a:extLst>
            </p:cNvPr>
            <p:cNvSpPr/>
            <p:nvPr/>
          </p:nvSpPr>
          <p:spPr>
            <a:xfrm>
              <a:off x="2080831" y="5163737"/>
              <a:ext cx="561074" cy="56107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DA227DC9-DB7D-4D06-89E6-4B6D50ABD84F}"/>
                </a:ext>
              </a:extLst>
            </p:cNvPr>
            <p:cNvSpPr/>
            <p:nvPr/>
          </p:nvSpPr>
          <p:spPr>
            <a:xfrm>
              <a:off x="2070119" y="5163737"/>
              <a:ext cx="575976" cy="5625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7" name="Group 106">
            <a:extLst>
              <a:ext uri="{FF2B5EF4-FFF2-40B4-BE49-F238E27FC236}">
                <a16:creationId xmlns:a16="http://schemas.microsoft.com/office/drawing/2014/main" id="{C0F33583-4787-468F-8777-ACDAA9DD1D42}"/>
              </a:ext>
            </a:extLst>
          </p:cNvPr>
          <p:cNvGrpSpPr/>
          <p:nvPr/>
        </p:nvGrpSpPr>
        <p:grpSpPr>
          <a:xfrm>
            <a:off x="5582984" y="3544784"/>
            <a:ext cx="1554480" cy="1554480"/>
            <a:chOff x="5237611" y="4618685"/>
            <a:chExt cx="1410497" cy="1426464"/>
          </a:xfrm>
        </p:grpSpPr>
        <p:sp>
          <p:nvSpPr>
            <p:cNvPr id="108" name="Rectangle 107">
              <a:extLst>
                <a:ext uri="{FF2B5EF4-FFF2-40B4-BE49-F238E27FC236}">
                  <a16:creationId xmlns:a16="http://schemas.microsoft.com/office/drawing/2014/main" id="{32263FC2-8DF7-4E1E-971A-C25C75287637}"/>
                </a:ext>
              </a:extLst>
            </p:cNvPr>
            <p:cNvSpPr/>
            <p:nvPr/>
          </p:nvSpPr>
          <p:spPr>
            <a:xfrm>
              <a:off x="5260557" y="4628210"/>
              <a:ext cx="1363904" cy="1410497"/>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9" name="Oval 108">
              <a:extLst>
                <a:ext uri="{FF2B5EF4-FFF2-40B4-BE49-F238E27FC236}">
                  <a16:creationId xmlns:a16="http://schemas.microsoft.com/office/drawing/2014/main" id="{D8F4119E-D74B-4A34-B691-824CE4D9D1B2}"/>
                </a:ext>
              </a:extLst>
            </p:cNvPr>
            <p:cNvSpPr/>
            <p:nvPr/>
          </p:nvSpPr>
          <p:spPr>
            <a:xfrm>
              <a:off x="5237611" y="4618685"/>
              <a:ext cx="1410497" cy="142646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3" name="Group 112">
            <a:extLst>
              <a:ext uri="{FF2B5EF4-FFF2-40B4-BE49-F238E27FC236}">
                <a16:creationId xmlns:a16="http://schemas.microsoft.com/office/drawing/2014/main" id="{26A7C6DA-9C7F-4C15-A612-578BE5873E64}"/>
              </a:ext>
            </a:extLst>
          </p:cNvPr>
          <p:cNvGrpSpPr/>
          <p:nvPr/>
        </p:nvGrpSpPr>
        <p:grpSpPr>
          <a:xfrm>
            <a:off x="1942617" y="7055384"/>
            <a:ext cx="1554480" cy="1554480"/>
            <a:chOff x="2070119" y="5163737"/>
            <a:chExt cx="575976" cy="562587"/>
          </a:xfrm>
        </p:grpSpPr>
        <p:sp>
          <p:nvSpPr>
            <p:cNvPr id="114" name="Rectangle 113">
              <a:extLst>
                <a:ext uri="{FF2B5EF4-FFF2-40B4-BE49-F238E27FC236}">
                  <a16:creationId xmlns:a16="http://schemas.microsoft.com/office/drawing/2014/main" id="{FC820920-1FED-401B-899A-D792254F251A}"/>
                </a:ext>
              </a:extLst>
            </p:cNvPr>
            <p:cNvSpPr/>
            <p:nvPr/>
          </p:nvSpPr>
          <p:spPr>
            <a:xfrm>
              <a:off x="2080831" y="5163737"/>
              <a:ext cx="561074" cy="56107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Oval 114">
              <a:extLst>
                <a:ext uri="{FF2B5EF4-FFF2-40B4-BE49-F238E27FC236}">
                  <a16:creationId xmlns:a16="http://schemas.microsoft.com/office/drawing/2014/main" id="{3658BAC8-D9B4-4094-8DFE-905B3A545B6B}"/>
                </a:ext>
              </a:extLst>
            </p:cNvPr>
            <p:cNvSpPr/>
            <p:nvPr/>
          </p:nvSpPr>
          <p:spPr>
            <a:xfrm>
              <a:off x="2070119" y="5163737"/>
              <a:ext cx="575976" cy="5625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5" name="Group 124">
            <a:extLst>
              <a:ext uri="{FF2B5EF4-FFF2-40B4-BE49-F238E27FC236}">
                <a16:creationId xmlns:a16="http://schemas.microsoft.com/office/drawing/2014/main" id="{1A497001-2B08-4B1D-B560-090FE06D6B1D}"/>
              </a:ext>
            </a:extLst>
          </p:cNvPr>
          <p:cNvGrpSpPr/>
          <p:nvPr/>
        </p:nvGrpSpPr>
        <p:grpSpPr>
          <a:xfrm>
            <a:off x="5873538" y="8989097"/>
            <a:ext cx="159106" cy="159106"/>
            <a:chOff x="1156235" y="5616146"/>
            <a:chExt cx="561685" cy="548163"/>
          </a:xfrm>
        </p:grpSpPr>
        <p:sp>
          <p:nvSpPr>
            <p:cNvPr id="126" name="Rectangle 125">
              <a:extLst>
                <a:ext uri="{FF2B5EF4-FFF2-40B4-BE49-F238E27FC236}">
                  <a16:creationId xmlns:a16="http://schemas.microsoft.com/office/drawing/2014/main" id="{2185727E-5EDC-4B44-AE27-F46363BE57B7}"/>
                </a:ext>
              </a:extLst>
            </p:cNvPr>
            <p:cNvSpPr/>
            <p:nvPr/>
          </p:nvSpPr>
          <p:spPr>
            <a:xfrm>
              <a:off x="1164077" y="5621178"/>
              <a:ext cx="543131" cy="543131"/>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27" name="Oval 126">
              <a:extLst>
                <a:ext uri="{FF2B5EF4-FFF2-40B4-BE49-F238E27FC236}">
                  <a16:creationId xmlns:a16="http://schemas.microsoft.com/office/drawing/2014/main" id="{9CB47D8D-D11B-42B6-A252-ED7D7216B48A}"/>
                </a:ext>
              </a:extLst>
            </p:cNvPr>
            <p:cNvSpPr/>
            <p:nvPr/>
          </p:nvSpPr>
          <p:spPr>
            <a:xfrm>
              <a:off x="1156235" y="5616146"/>
              <a:ext cx="561685" cy="54313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4" name="Group 133">
            <a:extLst>
              <a:ext uri="{FF2B5EF4-FFF2-40B4-BE49-F238E27FC236}">
                <a16:creationId xmlns:a16="http://schemas.microsoft.com/office/drawing/2014/main" id="{2CFC96CC-DB93-43E7-A2CB-CB8BB3EC54A4}"/>
              </a:ext>
            </a:extLst>
          </p:cNvPr>
          <p:cNvGrpSpPr/>
          <p:nvPr/>
        </p:nvGrpSpPr>
        <p:grpSpPr>
          <a:xfrm>
            <a:off x="1430852" y="2866990"/>
            <a:ext cx="350526" cy="350526"/>
            <a:chOff x="1156235" y="5616146"/>
            <a:chExt cx="561685" cy="548163"/>
          </a:xfrm>
        </p:grpSpPr>
        <p:sp>
          <p:nvSpPr>
            <p:cNvPr id="135" name="Rectangle 134">
              <a:extLst>
                <a:ext uri="{FF2B5EF4-FFF2-40B4-BE49-F238E27FC236}">
                  <a16:creationId xmlns:a16="http://schemas.microsoft.com/office/drawing/2014/main" id="{1E2AFD0A-23F0-4003-BB5D-38DFE38303ED}"/>
                </a:ext>
              </a:extLst>
            </p:cNvPr>
            <p:cNvSpPr/>
            <p:nvPr/>
          </p:nvSpPr>
          <p:spPr>
            <a:xfrm>
              <a:off x="1164077" y="5621178"/>
              <a:ext cx="543131" cy="543131"/>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36" name="Oval 135">
              <a:extLst>
                <a:ext uri="{FF2B5EF4-FFF2-40B4-BE49-F238E27FC236}">
                  <a16:creationId xmlns:a16="http://schemas.microsoft.com/office/drawing/2014/main" id="{E19BDAD3-2888-47EA-8C0E-D9E44E41DDB8}"/>
                </a:ext>
              </a:extLst>
            </p:cNvPr>
            <p:cNvSpPr/>
            <p:nvPr/>
          </p:nvSpPr>
          <p:spPr>
            <a:xfrm>
              <a:off x="1156235" y="5616146"/>
              <a:ext cx="561685" cy="54313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0" name="Group 169">
            <a:extLst>
              <a:ext uri="{FF2B5EF4-FFF2-40B4-BE49-F238E27FC236}">
                <a16:creationId xmlns:a16="http://schemas.microsoft.com/office/drawing/2014/main" id="{0A5D42E3-F20B-4917-8C16-1D004113F6FD}"/>
              </a:ext>
            </a:extLst>
          </p:cNvPr>
          <p:cNvGrpSpPr/>
          <p:nvPr/>
        </p:nvGrpSpPr>
        <p:grpSpPr>
          <a:xfrm>
            <a:off x="5582984" y="8750518"/>
            <a:ext cx="216642" cy="216642"/>
            <a:chOff x="2070119" y="5163737"/>
            <a:chExt cx="575976" cy="562587"/>
          </a:xfrm>
        </p:grpSpPr>
        <p:sp>
          <p:nvSpPr>
            <p:cNvPr id="171" name="Rectangle 170">
              <a:extLst>
                <a:ext uri="{FF2B5EF4-FFF2-40B4-BE49-F238E27FC236}">
                  <a16:creationId xmlns:a16="http://schemas.microsoft.com/office/drawing/2014/main" id="{8860C12A-052B-43D1-B76D-4324395AD873}"/>
                </a:ext>
              </a:extLst>
            </p:cNvPr>
            <p:cNvSpPr/>
            <p:nvPr/>
          </p:nvSpPr>
          <p:spPr>
            <a:xfrm>
              <a:off x="2080831" y="5163737"/>
              <a:ext cx="561074" cy="56107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Oval 171">
              <a:extLst>
                <a:ext uri="{FF2B5EF4-FFF2-40B4-BE49-F238E27FC236}">
                  <a16:creationId xmlns:a16="http://schemas.microsoft.com/office/drawing/2014/main" id="{96FB6944-FE08-48AE-AB52-D1B27C2B6AC0}"/>
                </a:ext>
              </a:extLst>
            </p:cNvPr>
            <p:cNvSpPr/>
            <p:nvPr/>
          </p:nvSpPr>
          <p:spPr>
            <a:xfrm>
              <a:off x="2070119" y="5163737"/>
              <a:ext cx="575976" cy="5625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9" name="Group 178">
            <a:extLst>
              <a:ext uri="{FF2B5EF4-FFF2-40B4-BE49-F238E27FC236}">
                <a16:creationId xmlns:a16="http://schemas.microsoft.com/office/drawing/2014/main" id="{39D0B054-38A1-49A2-ADCE-9AAFA0A6D268}"/>
              </a:ext>
            </a:extLst>
          </p:cNvPr>
          <p:cNvGrpSpPr/>
          <p:nvPr/>
        </p:nvGrpSpPr>
        <p:grpSpPr>
          <a:xfrm>
            <a:off x="2166045" y="9242637"/>
            <a:ext cx="216642" cy="216642"/>
            <a:chOff x="2070119" y="5163737"/>
            <a:chExt cx="575976" cy="562587"/>
          </a:xfrm>
        </p:grpSpPr>
        <p:sp>
          <p:nvSpPr>
            <p:cNvPr id="180" name="Rectangle 179">
              <a:extLst>
                <a:ext uri="{FF2B5EF4-FFF2-40B4-BE49-F238E27FC236}">
                  <a16:creationId xmlns:a16="http://schemas.microsoft.com/office/drawing/2014/main" id="{7802396D-576A-4F3B-B023-5FE4006DCB86}"/>
                </a:ext>
              </a:extLst>
            </p:cNvPr>
            <p:cNvSpPr/>
            <p:nvPr/>
          </p:nvSpPr>
          <p:spPr>
            <a:xfrm>
              <a:off x="2080831" y="5163737"/>
              <a:ext cx="561074" cy="56107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Oval 180">
              <a:extLst>
                <a:ext uri="{FF2B5EF4-FFF2-40B4-BE49-F238E27FC236}">
                  <a16:creationId xmlns:a16="http://schemas.microsoft.com/office/drawing/2014/main" id="{4DBD5664-7EC8-4F13-843C-761B70342AA9}"/>
                </a:ext>
              </a:extLst>
            </p:cNvPr>
            <p:cNvSpPr/>
            <p:nvPr/>
          </p:nvSpPr>
          <p:spPr>
            <a:xfrm>
              <a:off x="2070119" y="5163737"/>
              <a:ext cx="575976" cy="5625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2" name="Group 181">
            <a:extLst>
              <a:ext uri="{FF2B5EF4-FFF2-40B4-BE49-F238E27FC236}">
                <a16:creationId xmlns:a16="http://schemas.microsoft.com/office/drawing/2014/main" id="{E0A79457-14D3-45B6-9B99-ABB8361E22B1}"/>
              </a:ext>
            </a:extLst>
          </p:cNvPr>
          <p:cNvGrpSpPr/>
          <p:nvPr/>
        </p:nvGrpSpPr>
        <p:grpSpPr>
          <a:xfrm>
            <a:off x="2080399" y="9665706"/>
            <a:ext cx="149317" cy="145846"/>
            <a:chOff x="2070119" y="5163737"/>
            <a:chExt cx="575976" cy="562587"/>
          </a:xfrm>
        </p:grpSpPr>
        <p:sp>
          <p:nvSpPr>
            <p:cNvPr id="183" name="Rectangle 182">
              <a:extLst>
                <a:ext uri="{FF2B5EF4-FFF2-40B4-BE49-F238E27FC236}">
                  <a16:creationId xmlns:a16="http://schemas.microsoft.com/office/drawing/2014/main" id="{51AB24DF-055A-42AA-A44D-B685F3698C67}"/>
                </a:ext>
              </a:extLst>
            </p:cNvPr>
            <p:cNvSpPr/>
            <p:nvPr/>
          </p:nvSpPr>
          <p:spPr>
            <a:xfrm>
              <a:off x="2080831" y="5163737"/>
              <a:ext cx="561074" cy="56107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Oval 183">
              <a:extLst>
                <a:ext uri="{FF2B5EF4-FFF2-40B4-BE49-F238E27FC236}">
                  <a16:creationId xmlns:a16="http://schemas.microsoft.com/office/drawing/2014/main" id="{E27E32F5-DA17-4D1F-A697-41A9AC615E1D}"/>
                </a:ext>
              </a:extLst>
            </p:cNvPr>
            <p:cNvSpPr/>
            <p:nvPr/>
          </p:nvSpPr>
          <p:spPr>
            <a:xfrm>
              <a:off x="2070119" y="5163737"/>
              <a:ext cx="575976" cy="5625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2" name="Oval 231">
            <a:extLst>
              <a:ext uri="{FF2B5EF4-FFF2-40B4-BE49-F238E27FC236}">
                <a16:creationId xmlns:a16="http://schemas.microsoft.com/office/drawing/2014/main" id="{F4065968-C218-4294-8482-8430CAE30EE0}"/>
              </a:ext>
            </a:extLst>
          </p:cNvPr>
          <p:cNvSpPr/>
          <p:nvPr/>
        </p:nvSpPr>
        <p:spPr>
          <a:xfrm>
            <a:off x="3981920" y="3805901"/>
            <a:ext cx="1083928" cy="1083928"/>
          </a:xfrm>
          <a:prstGeom prst="ellipse">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9" name="Group 238">
            <a:extLst>
              <a:ext uri="{FF2B5EF4-FFF2-40B4-BE49-F238E27FC236}">
                <a16:creationId xmlns:a16="http://schemas.microsoft.com/office/drawing/2014/main" id="{0C65766E-C1AF-4E7B-ACB0-DC2679AE04EB}"/>
              </a:ext>
            </a:extLst>
          </p:cNvPr>
          <p:cNvGrpSpPr/>
          <p:nvPr/>
        </p:nvGrpSpPr>
        <p:grpSpPr>
          <a:xfrm>
            <a:off x="5848363" y="1514925"/>
            <a:ext cx="198971" cy="198971"/>
            <a:chOff x="1156235" y="5616146"/>
            <a:chExt cx="561685" cy="548163"/>
          </a:xfrm>
        </p:grpSpPr>
        <p:sp>
          <p:nvSpPr>
            <p:cNvPr id="240" name="Rectangle 239">
              <a:extLst>
                <a:ext uri="{FF2B5EF4-FFF2-40B4-BE49-F238E27FC236}">
                  <a16:creationId xmlns:a16="http://schemas.microsoft.com/office/drawing/2014/main" id="{FC7B41DC-0CBC-4F6C-BD92-97CD6FA2BF81}"/>
                </a:ext>
              </a:extLst>
            </p:cNvPr>
            <p:cNvSpPr/>
            <p:nvPr/>
          </p:nvSpPr>
          <p:spPr>
            <a:xfrm>
              <a:off x="1164077" y="5621178"/>
              <a:ext cx="543131" cy="543131"/>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1" name="Oval 240">
              <a:extLst>
                <a:ext uri="{FF2B5EF4-FFF2-40B4-BE49-F238E27FC236}">
                  <a16:creationId xmlns:a16="http://schemas.microsoft.com/office/drawing/2014/main" id="{4073EEA9-92B4-4A94-9E66-8FB7FDC9090F}"/>
                </a:ext>
              </a:extLst>
            </p:cNvPr>
            <p:cNvSpPr/>
            <p:nvPr/>
          </p:nvSpPr>
          <p:spPr>
            <a:xfrm>
              <a:off x="1156235" y="5616146"/>
              <a:ext cx="561685" cy="54313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2" name="Group 241">
            <a:extLst>
              <a:ext uri="{FF2B5EF4-FFF2-40B4-BE49-F238E27FC236}">
                <a16:creationId xmlns:a16="http://schemas.microsoft.com/office/drawing/2014/main" id="{9FDB632B-5ABC-4FCA-83D7-ACDE2BB2A99E}"/>
              </a:ext>
            </a:extLst>
          </p:cNvPr>
          <p:cNvGrpSpPr/>
          <p:nvPr/>
        </p:nvGrpSpPr>
        <p:grpSpPr>
          <a:xfrm>
            <a:off x="6085342" y="1151082"/>
            <a:ext cx="219047" cy="213955"/>
            <a:chOff x="2070119" y="5163737"/>
            <a:chExt cx="575976" cy="562587"/>
          </a:xfrm>
        </p:grpSpPr>
        <p:sp>
          <p:nvSpPr>
            <p:cNvPr id="243" name="Rectangle 242">
              <a:extLst>
                <a:ext uri="{FF2B5EF4-FFF2-40B4-BE49-F238E27FC236}">
                  <a16:creationId xmlns:a16="http://schemas.microsoft.com/office/drawing/2014/main" id="{42903246-62BF-4822-A4FF-00A0479F7A5D}"/>
                </a:ext>
              </a:extLst>
            </p:cNvPr>
            <p:cNvSpPr/>
            <p:nvPr/>
          </p:nvSpPr>
          <p:spPr>
            <a:xfrm>
              <a:off x="2080831" y="5163737"/>
              <a:ext cx="561074" cy="56107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4" name="Oval 243">
              <a:extLst>
                <a:ext uri="{FF2B5EF4-FFF2-40B4-BE49-F238E27FC236}">
                  <a16:creationId xmlns:a16="http://schemas.microsoft.com/office/drawing/2014/main" id="{38D52343-DDEA-4149-8D8C-4E155FA07956}"/>
                </a:ext>
              </a:extLst>
            </p:cNvPr>
            <p:cNvSpPr/>
            <p:nvPr/>
          </p:nvSpPr>
          <p:spPr>
            <a:xfrm>
              <a:off x="2070119" y="5163737"/>
              <a:ext cx="575976" cy="5625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5" name="Group 244">
            <a:extLst>
              <a:ext uri="{FF2B5EF4-FFF2-40B4-BE49-F238E27FC236}">
                <a16:creationId xmlns:a16="http://schemas.microsoft.com/office/drawing/2014/main" id="{41D28B29-79F6-4B6F-BA5A-7C11A715CD8E}"/>
              </a:ext>
            </a:extLst>
          </p:cNvPr>
          <p:cNvGrpSpPr/>
          <p:nvPr/>
        </p:nvGrpSpPr>
        <p:grpSpPr>
          <a:xfrm>
            <a:off x="3272456" y="1459475"/>
            <a:ext cx="266773" cy="251168"/>
            <a:chOff x="2070119" y="5163737"/>
            <a:chExt cx="575976" cy="562587"/>
          </a:xfrm>
        </p:grpSpPr>
        <p:sp>
          <p:nvSpPr>
            <p:cNvPr id="246" name="Rectangle 245">
              <a:extLst>
                <a:ext uri="{FF2B5EF4-FFF2-40B4-BE49-F238E27FC236}">
                  <a16:creationId xmlns:a16="http://schemas.microsoft.com/office/drawing/2014/main" id="{F6BE8FC4-F7E1-4BC8-B234-7967D3B56DE6}"/>
                </a:ext>
              </a:extLst>
            </p:cNvPr>
            <p:cNvSpPr/>
            <p:nvPr/>
          </p:nvSpPr>
          <p:spPr>
            <a:xfrm>
              <a:off x="2080831" y="5163737"/>
              <a:ext cx="561074" cy="56107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7" name="Oval 246">
              <a:extLst>
                <a:ext uri="{FF2B5EF4-FFF2-40B4-BE49-F238E27FC236}">
                  <a16:creationId xmlns:a16="http://schemas.microsoft.com/office/drawing/2014/main" id="{0032EDFE-DEC9-4C88-B21A-5D6867BA290B}"/>
                </a:ext>
              </a:extLst>
            </p:cNvPr>
            <p:cNvSpPr/>
            <p:nvPr/>
          </p:nvSpPr>
          <p:spPr>
            <a:xfrm>
              <a:off x="2070119" y="5163737"/>
              <a:ext cx="575976" cy="5625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2" name="Oval 251">
            <a:extLst>
              <a:ext uri="{FF2B5EF4-FFF2-40B4-BE49-F238E27FC236}">
                <a16:creationId xmlns:a16="http://schemas.microsoft.com/office/drawing/2014/main" id="{40A2AD6E-2CB1-40D4-B590-B2244CA39350}"/>
              </a:ext>
            </a:extLst>
          </p:cNvPr>
          <p:cNvSpPr/>
          <p:nvPr/>
        </p:nvSpPr>
        <p:spPr>
          <a:xfrm>
            <a:off x="2275592" y="5564613"/>
            <a:ext cx="1054410" cy="1054410"/>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5" name="Group 264">
            <a:extLst>
              <a:ext uri="{FF2B5EF4-FFF2-40B4-BE49-F238E27FC236}">
                <a16:creationId xmlns:a16="http://schemas.microsoft.com/office/drawing/2014/main" id="{153E583B-3373-4A9F-9864-91DAAE4FCB30}"/>
              </a:ext>
            </a:extLst>
          </p:cNvPr>
          <p:cNvGrpSpPr/>
          <p:nvPr/>
        </p:nvGrpSpPr>
        <p:grpSpPr>
          <a:xfrm>
            <a:off x="6004513" y="5481475"/>
            <a:ext cx="1107855" cy="1107855"/>
            <a:chOff x="2070119" y="5163737"/>
            <a:chExt cx="575976" cy="562587"/>
          </a:xfrm>
        </p:grpSpPr>
        <p:sp>
          <p:nvSpPr>
            <p:cNvPr id="269" name="Rectangle 268">
              <a:extLst>
                <a:ext uri="{FF2B5EF4-FFF2-40B4-BE49-F238E27FC236}">
                  <a16:creationId xmlns:a16="http://schemas.microsoft.com/office/drawing/2014/main" id="{9F640581-C384-40DE-B962-808D68DF8B35}"/>
                </a:ext>
              </a:extLst>
            </p:cNvPr>
            <p:cNvSpPr/>
            <p:nvPr/>
          </p:nvSpPr>
          <p:spPr>
            <a:xfrm>
              <a:off x="2080831" y="5163737"/>
              <a:ext cx="561074" cy="56107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0" name="Oval 269">
              <a:extLst>
                <a:ext uri="{FF2B5EF4-FFF2-40B4-BE49-F238E27FC236}">
                  <a16:creationId xmlns:a16="http://schemas.microsoft.com/office/drawing/2014/main" id="{8DE11B1B-BDB3-4706-A3DF-4FA0B7BDDA86}"/>
                </a:ext>
              </a:extLst>
            </p:cNvPr>
            <p:cNvSpPr/>
            <p:nvPr/>
          </p:nvSpPr>
          <p:spPr>
            <a:xfrm>
              <a:off x="2070119" y="5163737"/>
              <a:ext cx="575976" cy="5625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76" name="TextBox 275">
            <a:extLst>
              <a:ext uri="{FF2B5EF4-FFF2-40B4-BE49-F238E27FC236}">
                <a16:creationId xmlns:a16="http://schemas.microsoft.com/office/drawing/2014/main" id="{1749AADF-9AB7-4BAE-B1A1-7E6B5AAD8D3D}"/>
              </a:ext>
            </a:extLst>
          </p:cNvPr>
          <p:cNvSpPr txBox="1"/>
          <p:nvPr/>
        </p:nvSpPr>
        <p:spPr>
          <a:xfrm>
            <a:off x="6812280" y="10191324"/>
            <a:ext cx="765810" cy="246221"/>
          </a:xfrm>
          <a:prstGeom prst="rect">
            <a:avLst/>
          </a:prstGeom>
          <a:noFill/>
        </p:spPr>
        <p:txBody>
          <a:bodyPr wrap="square" rtlCol="0">
            <a:spAutoFit/>
          </a:bodyPr>
          <a:lstStyle/>
          <a:p>
            <a:pPr algn="ctr"/>
            <a:r>
              <a:rPr lang="en-US" sz="1000" b="1" dirty="0">
                <a:solidFill>
                  <a:schemeClr val="bg1"/>
                </a:solidFill>
                <a:latin typeface="Tahoma" panose="020B0604030504040204" pitchFamily="34" charset="0"/>
                <a:ea typeface="Tahoma" panose="020B0604030504040204" pitchFamily="34" charset="0"/>
                <a:cs typeface="Tahoma" panose="020B0604030504040204" pitchFamily="34" charset="0"/>
              </a:rPr>
              <a:t>5</a:t>
            </a:r>
          </a:p>
        </p:txBody>
      </p:sp>
      <p:sp>
        <p:nvSpPr>
          <p:cNvPr id="104" name="Rectangle 103">
            <a:extLst>
              <a:ext uri="{FF2B5EF4-FFF2-40B4-BE49-F238E27FC236}">
                <a16:creationId xmlns:a16="http://schemas.microsoft.com/office/drawing/2014/main" id="{245A43C8-4351-4F1D-91C9-F6338AC41190}"/>
              </a:ext>
            </a:extLst>
          </p:cNvPr>
          <p:cNvSpPr/>
          <p:nvPr/>
        </p:nvSpPr>
        <p:spPr>
          <a:xfrm>
            <a:off x="5587012" y="2490"/>
            <a:ext cx="2101567" cy="879676"/>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Rectangle 1">
            <a:extLst>
              <a:ext uri="{FF2B5EF4-FFF2-40B4-BE49-F238E27FC236}">
                <a16:creationId xmlns:a16="http://schemas.microsoft.com/office/drawing/2014/main" id="{2F29437B-7979-4C70-80D6-D08266E98C4F}"/>
              </a:ext>
            </a:extLst>
          </p:cNvPr>
          <p:cNvSpPr/>
          <p:nvPr/>
        </p:nvSpPr>
        <p:spPr>
          <a:xfrm>
            <a:off x="2025326" y="1956234"/>
            <a:ext cx="1503402" cy="12545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10000"/>
              </a:lnSpc>
            </a:pPr>
            <a:r>
              <a:rPr lang="en-US" sz="1400" b="1"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SỨ MỆNH</a:t>
            </a:r>
            <a:br>
              <a:rPr lang="en-US" sz="1400" b="1"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br>
            <a:endParaRPr lang="en-US" sz="1400" b="1"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endParaRPr>
          </a:p>
          <a:p>
            <a:pPr algn="ctr">
              <a:lnSpc>
                <a:spcPct val="110000"/>
              </a:lnSpc>
            </a:pPr>
            <a:r>
              <a:rPr lang="en-US" sz="2000" b="1"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a:t>
            </a:r>
            <a:r>
              <a:rPr lang="en-US" sz="2000" b="1" dirty="0" err="1">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dp_num</a:t>
            </a:r>
            <a:r>
              <a:rPr lang="en-US" sz="2000" b="1"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a:t>
            </a:r>
          </a:p>
        </p:txBody>
      </p:sp>
      <p:sp>
        <p:nvSpPr>
          <p:cNvPr id="106" name="Rectangle 105">
            <a:extLst>
              <a:ext uri="{FF2B5EF4-FFF2-40B4-BE49-F238E27FC236}">
                <a16:creationId xmlns:a16="http://schemas.microsoft.com/office/drawing/2014/main" id="{6FEEC320-1D2E-4615-922B-C531959C0897}"/>
              </a:ext>
            </a:extLst>
          </p:cNvPr>
          <p:cNvSpPr/>
          <p:nvPr/>
        </p:nvSpPr>
        <p:spPr>
          <a:xfrm>
            <a:off x="3769219" y="1956234"/>
            <a:ext cx="1503402" cy="12545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10000"/>
              </a:lnSpc>
            </a:pPr>
            <a:r>
              <a:rPr lang="en-US" sz="1400" b="1"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ĐƯỜNG ĐỜI</a:t>
            </a:r>
            <a:br>
              <a:rPr lang="en-US"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br>
            <a:endParaRPr lang="en-US"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endParaRPr>
          </a:p>
          <a:p>
            <a:pPr algn="ctr">
              <a:lnSpc>
                <a:spcPct val="110000"/>
              </a:lnSpc>
            </a:pPr>
            <a:r>
              <a:rPr lang="en-US" sz="2000" b="1"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a:t>
            </a:r>
            <a:r>
              <a:rPr lang="en-US" sz="2000" b="1" dirty="0" err="1">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lp_num</a:t>
            </a:r>
            <a:r>
              <a:rPr lang="en-US" sz="2000" b="1"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a:t>
            </a:r>
          </a:p>
        </p:txBody>
      </p:sp>
      <p:sp>
        <p:nvSpPr>
          <p:cNvPr id="110" name="Rectangle 109">
            <a:extLst>
              <a:ext uri="{FF2B5EF4-FFF2-40B4-BE49-F238E27FC236}">
                <a16:creationId xmlns:a16="http://schemas.microsoft.com/office/drawing/2014/main" id="{AA929377-A451-4A6A-8863-41D1AA0919F4}"/>
              </a:ext>
            </a:extLst>
          </p:cNvPr>
          <p:cNvSpPr/>
          <p:nvPr/>
        </p:nvSpPr>
        <p:spPr>
          <a:xfrm>
            <a:off x="5609334" y="1956234"/>
            <a:ext cx="1503402" cy="12545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10000"/>
              </a:lnSpc>
            </a:pPr>
            <a:r>
              <a:rPr lang="en-US" sz="1400" b="1"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THÀNH TỰU</a:t>
            </a:r>
          </a:p>
          <a:p>
            <a:pPr algn="ctr">
              <a:lnSpc>
                <a:spcPct val="110000"/>
              </a:lnSpc>
            </a:pPr>
            <a:br>
              <a:rPr lang="en-US" sz="1400" b="1"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br>
            <a:r>
              <a:rPr lang="en-US" sz="2000" b="1"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a:t>
            </a:r>
            <a:r>
              <a:rPr lang="en-US" sz="2000" b="1" dirty="0" err="1">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pw_num</a:t>
            </a:r>
            <a:r>
              <a:rPr lang="en-US" sz="2000" b="1"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a:t>
            </a:r>
          </a:p>
        </p:txBody>
      </p:sp>
      <p:sp>
        <p:nvSpPr>
          <p:cNvPr id="111" name="Rectangle 110">
            <a:extLst>
              <a:ext uri="{FF2B5EF4-FFF2-40B4-BE49-F238E27FC236}">
                <a16:creationId xmlns:a16="http://schemas.microsoft.com/office/drawing/2014/main" id="{A3731B47-57B5-4EB4-8977-72E9DBD93469}"/>
              </a:ext>
            </a:extLst>
          </p:cNvPr>
          <p:cNvSpPr/>
          <p:nvPr/>
        </p:nvSpPr>
        <p:spPr>
          <a:xfrm>
            <a:off x="2040566" y="3693488"/>
            <a:ext cx="1503402" cy="12545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10000"/>
              </a:lnSpc>
            </a:pPr>
            <a:r>
              <a:rPr lang="en-US" sz="1400" b="1"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ĐỘNG LỰC</a:t>
            </a:r>
            <a:br>
              <a:rPr lang="en-US" sz="1400" b="1"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br>
            <a:endParaRPr lang="en-US" sz="1400" b="1"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endParaRPr>
          </a:p>
          <a:p>
            <a:pPr algn="ctr"/>
            <a:r>
              <a:rPr lang="en-US" sz="2000" b="1"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a:t>
            </a:r>
            <a:r>
              <a:rPr lang="en-US" sz="2000" b="1" dirty="0" err="1">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hd_num</a:t>
            </a:r>
            <a:r>
              <a:rPr lang="en-US" sz="2000" b="1"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a:t>
            </a:r>
          </a:p>
        </p:txBody>
      </p:sp>
      <p:sp>
        <p:nvSpPr>
          <p:cNvPr id="112" name="Rectangle 111">
            <a:extLst>
              <a:ext uri="{FF2B5EF4-FFF2-40B4-BE49-F238E27FC236}">
                <a16:creationId xmlns:a16="http://schemas.microsoft.com/office/drawing/2014/main" id="{BF0A061B-6230-4724-A692-4D1693DC15F4}"/>
              </a:ext>
            </a:extLst>
          </p:cNvPr>
          <p:cNvSpPr/>
          <p:nvPr/>
        </p:nvSpPr>
        <p:spPr>
          <a:xfrm>
            <a:off x="5606699" y="3693488"/>
            <a:ext cx="1503402" cy="12545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10000"/>
              </a:lnSpc>
            </a:pPr>
            <a:r>
              <a:rPr lang="en-US" sz="1400" b="1"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TÍNH CÁCH</a:t>
            </a:r>
          </a:p>
          <a:p>
            <a:pPr algn="ctr">
              <a:lnSpc>
                <a:spcPct val="110000"/>
              </a:lnSpc>
            </a:pPr>
            <a:endParaRPr lang="en-US" sz="1400" b="1"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endParaRPr>
          </a:p>
          <a:p>
            <a:pPr algn="ctr">
              <a:lnSpc>
                <a:spcPct val="110000"/>
              </a:lnSpc>
            </a:pPr>
            <a:r>
              <a:rPr lang="en-US" sz="2000" b="1"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a:t>
            </a:r>
            <a:r>
              <a:rPr lang="en-US" sz="2000" b="1" dirty="0" err="1">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pe_num</a:t>
            </a:r>
            <a:r>
              <a:rPr lang="en-US" sz="2000" b="1"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a:t>
            </a:r>
          </a:p>
        </p:txBody>
      </p:sp>
      <p:sp>
        <p:nvSpPr>
          <p:cNvPr id="116" name="Rectangle 115">
            <a:extLst>
              <a:ext uri="{FF2B5EF4-FFF2-40B4-BE49-F238E27FC236}">
                <a16:creationId xmlns:a16="http://schemas.microsoft.com/office/drawing/2014/main" id="{9EB79758-84CB-47D3-92C0-02919BF18050}"/>
              </a:ext>
            </a:extLst>
          </p:cNvPr>
          <p:cNvSpPr/>
          <p:nvPr/>
        </p:nvSpPr>
        <p:spPr>
          <a:xfrm>
            <a:off x="3761599" y="5403505"/>
            <a:ext cx="1503402" cy="12545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10000"/>
              </a:lnSpc>
            </a:pPr>
            <a:r>
              <a:rPr lang="en-US" sz="1400" b="1"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RÈN LUYỆN</a:t>
            </a:r>
          </a:p>
          <a:p>
            <a:pPr algn="ctr">
              <a:lnSpc>
                <a:spcPct val="110000"/>
              </a:lnSpc>
            </a:pPr>
            <a:endParaRPr lang="en-US" sz="1400" b="1"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endParaRPr>
          </a:p>
          <a:p>
            <a:pPr algn="ctr">
              <a:lnSpc>
                <a:spcPct val="110000"/>
              </a:lnSpc>
            </a:pPr>
            <a:r>
              <a:rPr lang="en-US" sz="2000" b="1"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a:t>
            </a:r>
            <a:r>
              <a:rPr lang="en-US" sz="2000" b="1" dirty="0" err="1">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miss_num</a:t>
            </a:r>
            <a:r>
              <a:rPr lang="en-US" sz="2000" b="1"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a:t>
            </a:r>
            <a:endParaRPr lang="en-US" sz="1400" b="1"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117" name="Rectangle 116">
            <a:extLst>
              <a:ext uri="{FF2B5EF4-FFF2-40B4-BE49-F238E27FC236}">
                <a16:creationId xmlns:a16="http://schemas.microsoft.com/office/drawing/2014/main" id="{0EA566DD-E161-479F-B942-B71F9710DDE0}"/>
              </a:ext>
            </a:extLst>
          </p:cNvPr>
          <p:cNvSpPr/>
          <p:nvPr/>
        </p:nvSpPr>
        <p:spPr>
          <a:xfrm>
            <a:off x="3691694" y="7198195"/>
            <a:ext cx="1503402" cy="12545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10000"/>
              </a:lnSpc>
            </a:pPr>
            <a:r>
              <a:rPr lang="en-US" sz="1400" b="1"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THÁI ĐỘ</a:t>
            </a:r>
          </a:p>
          <a:p>
            <a:pPr algn="ctr">
              <a:lnSpc>
                <a:spcPct val="110000"/>
              </a:lnSpc>
            </a:pPr>
            <a:endParaRPr lang="en-US" sz="1400" b="1"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endParaRPr>
          </a:p>
          <a:p>
            <a:pPr algn="ctr"/>
            <a:r>
              <a:rPr lang="en-US" sz="2000" b="1"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a:t>
            </a:r>
            <a:r>
              <a:rPr lang="en-US" sz="2000" b="1" dirty="0" err="1">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att_num</a:t>
            </a:r>
            <a:r>
              <a:rPr lang="en-US" sz="2000" b="1"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a:t>
            </a:r>
          </a:p>
        </p:txBody>
      </p:sp>
      <p:sp>
        <p:nvSpPr>
          <p:cNvPr id="118" name="Rectangle 117">
            <a:extLst>
              <a:ext uri="{FF2B5EF4-FFF2-40B4-BE49-F238E27FC236}">
                <a16:creationId xmlns:a16="http://schemas.microsoft.com/office/drawing/2014/main" id="{904BD564-CB07-4908-8CD4-8C1BBD906DAF}"/>
              </a:ext>
            </a:extLst>
          </p:cNvPr>
          <p:cNvSpPr/>
          <p:nvPr/>
        </p:nvSpPr>
        <p:spPr>
          <a:xfrm>
            <a:off x="5610785" y="7198195"/>
            <a:ext cx="1503402" cy="12545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10000"/>
              </a:lnSpc>
            </a:pPr>
            <a:r>
              <a:rPr lang="en-US" sz="1400" b="1"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NGÀY SINH</a:t>
            </a:r>
          </a:p>
          <a:p>
            <a:pPr algn="ctr">
              <a:lnSpc>
                <a:spcPct val="110000"/>
              </a:lnSpc>
            </a:pPr>
            <a:endParaRPr lang="en-US" sz="1400" b="1"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endParaRPr>
          </a:p>
          <a:p>
            <a:pPr algn="ctr"/>
            <a:r>
              <a:rPr lang="en-US" sz="2000" b="1"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a:t>
            </a:r>
            <a:r>
              <a:rPr lang="en-US" sz="2000" b="1" dirty="0" err="1">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bd_num</a:t>
            </a:r>
            <a:r>
              <a:rPr lang="en-US" sz="2000" b="1"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a:t>
            </a:r>
          </a:p>
        </p:txBody>
      </p:sp>
      <p:pic>
        <p:nvPicPr>
          <p:cNvPr id="119" name="Picture 118">
            <a:extLst>
              <a:ext uri="{FF2B5EF4-FFF2-40B4-BE49-F238E27FC236}">
                <a16:creationId xmlns:a16="http://schemas.microsoft.com/office/drawing/2014/main" id="{B8B69ADA-076C-4740-ADDB-A324699173FC}"/>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5108732" y="-104059"/>
            <a:ext cx="1022263" cy="1117102"/>
          </a:xfrm>
          <a:prstGeom prst="rect">
            <a:avLst/>
          </a:prstGeom>
          <a:effectLst>
            <a:outerShdw blurRad="50800" dist="38100" dir="8100000" algn="tr" rotWithShape="0">
              <a:prstClr val="black">
                <a:alpha val="40000"/>
              </a:prstClr>
            </a:outerShdw>
          </a:effectLst>
        </p:spPr>
      </p:pic>
      <p:sp>
        <p:nvSpPr>
          <p:cNvPr id="78" name="Oval 77">
            <a:extLst>
              <a:ext uri="{FF2B5EF4-FFF2-40B4-BE49-F238E27FC236}">
                <a16:creationId xmlns:a16="http://schemas.microsoft.com/office/drawing/2014/main" id="{8094B924-EABF-46F9-B70E-2392FB31E0D6}"/>
              </a:ext>
            </a:extLst>
          </p:cNvPr>
          <p:cNvSpPr/>
          <p:nvPr/>
        </p:nvSpPr>
        <p:spPr>
          <a:xfrm>
            <a:off x="698070" y="3774150"/>
            <a:ext cx="1083928" cy="1083928"/>
          </a:xfrm>
          <a:prstGeom prst="ellipse">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287657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9" name="Group 168">
            <a:extLst>
              <a:ext uri="{FF2B5EF4-FFF2-40B4-BE49-F238E27FC236}">
                <a16:creationId xmlns:a16="http://schemas.microsoft.com/office/drawing/2014/main" id="{2850521E-D322-46DC-B05D-6861F9221C8C}"/>
              </a:ext>
            </a:extLst>
          </p:cNvPr>
          <p:cNvGrpSpPr/>
          <p:nvPr/>
        </p:nvGrpSpPr>
        <p:grpSpPr>
          <a:xfrm>
            <a:off x="4029716" y="7406785"/>
            <a:ext cx="1503254" cy="1503254"/>
            <a:chOff x="2070119" y="5163737"/>
            <a:chExt cx="575976" cy="562587"/>
          </a:xfrm>
        </p:grpSpPr>
        <p:sp>
          <p:nvSpPr>
            <p:cNvPr id="173" name="Rectangle 172">
              <a:extLst>
                <a:ext uri="{FF2B5EF4-FFF2-40B4-BE49-F238E27FC236}">
                  <a16:creationId xmlns:a16="http://schemas.microsoft.com/office/drawing/2014/main" id="{6C18D338-6C81-4961-A204-97D11CF3A62A}"/>
                </a:ext>
              </a:extLst>
            </p:cNvPr>
            <p:cNvSpPr/>
            <p:nvPr/>
          </p:nvSpPr>
          <p:spPr>
            <a:xfrm>
              <a:off x="2080831" y="5163737"/>
              <a:ext cx="561074" cy="56107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 name="Oval 173">
              <a:extLst>
                <a:ext uri="{FF2B5EF4-FFF2-40B4-BE49-F238E27FC236}">
                  <a16:creationId xmlns:a16="http://schemas.microsoft.com/office/drawing/2014/main" id="{0753694A-5331-4B55-B80B-9475E426C115}"/>
                </a:ext>
              </a:extLst>
            </p:cNvPr>
            <p:cNvSpPr/>
            <p:nvPr/>
          </p:nvSpPr>
          <p:spPr>
            <a:xfrm>
              <a:off x="2070119" y="5163737"/>
              <a:ext cx="575976" cy="5625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5" name="Group 254">
            <a:extLst>
              <a:ext uri="{FF2B5EF4-FFF2-40B4-BE49-F238E27FC236}">
                <a16:creationId xmlns:a16="http://schemas.microsoft.com/office/drawing/2014/main" id="{C435D077-A70B-4F2D-BA97-DBF2496E94F2}"/>
              </a:ext>
            </a:extLst>
          </p:cNvPr>
          <p:cNvGrpSpPr/>
          <p:nvPr/>
        </p:nvGrpSpPr>
        <p:grpSpPr>
          <a:xfrm>
            <a:off x="619482" y="5604960"/>
            <a:ext cx="1554480" cy="1554480"/>
            <a:chOff x="5237611" y="4618685"/>
            <a:chExt cx="1410497" cy="1426464"/>
          </a:xfrm>
        </p:grpSpPr>
        <p:sp>
          <p:nvSpPr>
            <p:cNvPr id="263" name="Rectangle 262">
              <a:extLst>
                <a:ext uri="{FF2B5EF4-FFF2-40B4-BE49-F238E27FC236}">
                  <a16:creationId xmlns:a16="http://schemas.microsoft.com/office/drawing/2014/main" id="{4D91A5F1-BDD4-4364-AA1F-592D82C24068}"/>
                </a:ext>
              </a:extLst>
            </p:cNvPr>
            <p:cNvSpPr/>
            <p:nvPr/>
          </p:nvSpPr>
          <p:spPr>
            <a:xfrm>
              <a:off x="5260557" y="4628210"/>
              <a:ext cx="1363904" cy="1410497"/>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264" name="Oval 263">
              <a:extLst>
                <a:ext uri="{FF2B5EF4-FFF2-40B4-BE49-F238E27FC236}">
                  <a16:creationId xmlns:a16="http://schemas.microsoft.com/office/drawing/2014/main" id="{D8B53420-8F57-43E8-AA0F-6259C64416F1}"/>
                </a:ext>
              </a:extLst>
            </p:cNvPr>
            <p:cNvSpPr/>
            <p:nvPr/>
          </p:nvSpPr>
          <p:spPr>
            <a:xfrm>
              <a:off x="5237611" y="4618685"/>
              <a:ext cx="1410497" cy="142646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Title 1">
            <a:extLst>
              <a:ext uri="{FF2B5EF4-FFF2-40B4-BE49-F238E27FC236}">
                <a16:creationId xmlns:a16="http://schemas.microsoft.com/office/drawing/2014/main" id="{80DF3F84-F25F-403D-8B0F-41481350EE95}"/>
              </a:ext>
            </a:extLst>
          </p:cNvPr>
          <p:cNvSpPr txBox="1">
            <a:spLocks/>
          </p:cNvSpPr>
          <p:nvPr/>
        </p:nvSpPr>
        <p:spPr>
          <a:xfrm>
            <a:off x="358815" y="253094"/>
            <a:ext cx="6661170" cy="843124"/>
          </a:xfrm>
          <a:prstGeom prst="rect">
            <a:avLst/>
          </a:prstGeom>
        </p:spPr>
        <p:txBody>
          <a:bodyPr vert="horz" lIns="91440" tIns="45720" rIns="91440" bIns="45720" rtlCol="0" anchor="t">
            <a:normAutofit/>
          </a:bodyPr>
          <a:lstStyle>
            <a:lvl1pPr algn="l" defTabSz="756300" rtl="0" eaLnBrk="1" latinLnBrk="0" hangingPunct="1">
              <a:lnSpc>
                <a:spcPct val="90000"/>
              </a:lnSpc>
              <a:spcBef>
                <a:spcPct val="0"/>
              </a:spcBef>
              <a:buNone/>
              <a:defRPr sz="3639" kern="1200">
                <a:solidFill>
                  <a:schemeClr val="tx1"/>
                </a:solidFill>
                <a:latin typeface="+mj-lt"/>
                <a:ea typeface="+mj-ea"/>
                <a:cs typeface="+mj-cs"/>
              </a:defRPr>
            </a:lvl1pPr>
          </a:lstStyle>
          <a:p>
            <a:r>
              <a:rPr lang="en-US" sz="3600" dirty="0">
                <a:latin typeface="Tahoma" panose="020B0604030504040204" pitchFamily="34" charset="0"/>
                <a:ea typeface="Tahoma" panose="020B0604030504040204" pitchFamily="34" charset="0"/>
                <a:cs typeface="Tahoma" panose="020B0604030504040204" pitchFamily="34" charset="0"/>
              </a:rPr>
              <a:t>CHỈ SỐ </a:t>
            </a:r>
            <a:r>
              <a:rPr lang="en-US" sz="3600" b="1" dirty="0">
                <a:solidFill>
                  <a:srgbClr val="FF6600"/>
                </a:solidFill>
                <a:latin typeface="Tahoma" panose="020B0604030504040204" pitchFamily="34" charset="0"/>
                <a:ea typeface="Tahoma" panose="020B0604030504040204" pitchFamily="34" charset="0"/>
                <a:cs typeface="Tahoma" panose="020B0604030504040204" pitchFamily="34" charset="0"/>
              </a:rPr>
              <a:t>DỰ ĐOÁN</a:t>
            </a:r>
          </a:p>
        </p:txBody>
      </p:sp>
      <p:grpSp>
        <p:nvGrpSpPr>
          <p:cNvPr id="17" name="Group 16">
            <a:extLst>
              <a:ext uri="{FF2B5EF4-FFF2-40B4-BE49-F238E27FC236}">
                <a16:creationId xmlns:a16="http://schemas.microsoft.com/office/drawing/2014/main" id="{C8022708-4D6D-4F1D-A8EA-BA7856C24FC9}"/>
              </a:ext>
            </a:extLst>
          </p:cNvPr>
          <p:cNvGrpSpPr/>
          <p:nvPr/>
        </p:nvGrpSpPr>
        <p:grpSpPr>
          <a:xfrm>
            <a:off x="4342730" y="9491034"/>
            <a:ext cx="216643" cy="216643"/>
            <a:chOff x="1156235" y="5616146"/>
            <a:chExt cx="561685" cy="548163"/>
          </a:xfrm>
        </p:grpSpPr>
        <p:sp>
          <p:nvSpPr>
            <p:cNvPr id="16" name="Rectangle 15">
              <a:extLst>
                <a:ext uri="{FF2B5EF4-FFF2-40B4-BE49-F238E27FC236}">
                  <a16:creationId xmlns:a16="http://schemas.microsoft.com/office/drawing/2014/main" id="{DCBB4847-ED74-460C-9555-88730A0EAF0F}"/>
                </a:ext>
              </a:extLst>
            </p:cNvPr>
            <p:cNvSpPr/>
            <p:nvPr/>
          </p:nvSpPr>
          <p:spPr>
            <a:xfrm>
              <a:off x="1164077" y="5621178"/>
              <a:ext cx="543131" cy="543131"/>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65DF64B0-1C02-4AC9-B2DF-3F6D77BDDF11}"/>
                </a:ext>
              </a:extLst>
            </p:cNvPr>
            <p:cNvSpPr/>
            <p:nvPr/>
          </p:nvSpPr>
          <p:spPr>
            <a:xfrm>
              <a:off x="1156235" y="5616146"/>
              <a:ext cx="561685" cy="54313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5" name="Group 74">
            <a:extLst>
              <a:ext uri="{FF2B5EF4-FFF2-40B4-BE49-F238E27FC236}">
                <a16:creationId xmlns:a16="http://schemas.microsoft.com/office/drawing/2014/main" id="{E7615688-6975-4027-9A5B-85432B686218}"/>
              </a:ext>
            </a:extLst>
          </p:cNvPr>
          <p:cNvGrpSpPr/>
          <p:nvPr/>
        </p:nvGrpSpPr>
        <p:grpSpPr>
          <a:xfrm>
            <a:off x="584361" y="3892366"/>
            <a:ext cx="1554480" cy="1554480"/>
            <a:chOff x="2070119" y="5163737"/>
            <a:chExt cx="575976" cy="562587"/>
          </a:xfrm>
        </p:grpSpPr>
        <p:sp>
          <p:nvSpPr>
            <p:cNvPr id="76" name="Rectangle 75">
              <a:extLst>
                <a:ext uri="{FF2B5EF4-FFF2-40B4-BE49-F238E27FC236}">
                  <a16:creationId xmlns:a16="http://schemas.microsoft.com/office/drawing/2014/main" id="{674A0D5B-9DA9-4E8A-8670-BE851BBFB0EB}"/>
                </a:ext>
              </a:extLst>
            </p:cNvPr>
            <p:cNvSpPr/>
            <p:nvPr/>
          </p:nvSpPr>
          <p:spPr>
            <a:xfrm>
              <a:off x="2080831" y="5163737"/>
              <a:ext cx="561074" cy="56107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3B010AA0-C900-40E5-ADE8-5E3DFA9E3830}"/>
                </a:ext>
              </a:extLst>
            </p:cNvPr>
            <p:cNvSpPr/>
            <p:nvPr/>
          </p:nvSpPr>
          <p:spPr>
            <a:xfrm>
              <a:off x="2070119" y="5163737"/>
              <a:ext cx="575976" cy="5625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8" name="Group 77">
            <a:extLst>
              <a:ext uri="{FF2B5EF4-FFF2-40B4-BE49-F238E27FC236}">
                <a16:creationId xmlns:a16="http://schemas.microsoft.com/office/drawing/2014/main" id="{D5946BCF-A8A8-4A2D-9F40-10EECA5A66BC}"/>
              </a:ext>
            </a:extLst>
          </p:cNvPr>
          <p:cNvGrpSpPr/>
          <p:nvPr/>
        </p:nvGrpSpPr>
        <p:grpSpPr>
          <a:xfrm>
            <a:off x="5792969" y="7461997"/>
            <a:ext cx="192024" cy="190943"/>
            <a:chOff x="2070119" y="5163737"/>
            <a:chExt cx="575976" cy="562587"/>
          </a:xfrm>
        </p:grpSpPr>
        <p:sp>
          <p:nvSpPr>
            <p:cNvPr id="79" name="Rectangle 78">
              <a:extLst>
                <a:ext uri="{FF2B5EF4-FFF2-40B4-BE49-F238E27FC236}">
                  <a16:creationId xmlns:a16="http://schemas.microsoft.com/office/drawing/2014/main" id="{2C4AE225-B305-4EBE-83DE-0342047357A5}"/>
                </a:ext>
              </a:extLst>
            </p:cNvPr>
            <p:cNvSpPr/>
            <p:nvPr/>
          </p:nvSpPr>
          <p:spPr>
            <a:xfrm>
              <a:off x="2080831" y="5163737"/>
              <a:ext cx="561074" cy="56107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91ECC289-4697-4C29-B2D6-71C28AB72C91}"/>
                </a:ext>
              </a:extLst>
            </p:cNvPr>
            <p:cNvSpPr/>
            <p:nvPr/>
          </p:nvSpPr>
          <p:spPr>
            <a:xfrm>
              <a:off x="2070119" y="5163737"/>
              <a:ext cx="575976" cy="5625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1" name="Group 80">
            <a:extLst>
              <a:ext uri="{FF2B5EF4-FFF2-40B4-BE49-F238E27FC236}">
                <a16:creationId xmlns:a16="http://schemas.microsoft.com/office/drawing/2014/main" id="{D02C2878-78EA-4B4A-BEB7-A2631F17AF3B}"/>
              </a:ext>
            </a:extLst>
          </p:cNvPr>
          <p:cNvGrpSpPr/>
          <p:nvPr/>
        </p:nvGrpSpPr>
        <p:grpSpPr>
          <a:xfrm>
            <a:off x="2306754" y="2159074"/>
            <a:ext cx="1554480" cy="1554480"/>
            <a:chOff x="2070119" y="5163737"/>
            <a:chExt cx="575976" cy="562587"/>
          </a:xfrm>
        </p:grpSpPr>
        <p:sp>
          <p:nvSpPr>
            <p:cNvPr id="84" name="Rectangle 83">
              <a:extLst>
                <a:ext uri="{FF2B5EF4-FFF2-40B4-BE49-F238E27FC236}">
                  <a16:creationId xmlns:a16="http://schemas.microsoft.com/office/drawing/2014/main" id="{B02D3B17-655B-4FDF-864D-BBC2AC10B551}"/>
                </a:ext>
              </a:extLst>
            </p:cNvPr>
            <p:cNvSpPr/>
            <p:nvPr/>
          </p:nvSpPr>
          <p:spPr>
            <a:xfrm>
              <a:off x="2080831" y="5163737"/>
              <a:ext cx="561074" cy="56107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AA9F444B-56D4-4C5A-A92B-BDC2A1409A98}"/>
                </a:ext>
              </a:extLst>
            </p:cNvPr>
            <p:cNvSpPr/>
            <p:nvPr/>
          </p:nvSpPr>
          <p:spPr>
            <a:xfrm>
              <a:off x="2070119" y="5163737"/>
              <a:ext cx="575976" cy="5625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6" name="Group 85">
            <a:extLst>
              <a:ext uri="{FF2B5EF4-FFF2-40B4-BE49-F238E27FC236}">
                <a16:creationId xmlns:a16="http://schemas.microsoft.com/office/drawing/2014/main" id="{324A4B30-9084-4B8C-9FCB-A2627D056773}"/>
              </a:ext>
            </a:extLst>
          </p:cNvPr>
          <p:cNvGrpSpPr/>
          <p:nvPr/>
        </p:nvGrpSpPr>
        <p:grpSpPr>
          <a:xfrm>
            <a:off x="600898" y="2159074"/>
            <a:ext cx="1554480" cy="1554480"/>
            <a:chOff x="5237611" y="4618685"/>
            <a:chExt cx="1410497" cy="1426464"/>
          </a:xfrm>
        </p:grpSpPr>
        <p:sp>
          <p:nvSpPr>
            <p:cNvPr id="87" name="Rectangle 86">
              <a:extLst>
                <a:ext uri="{FF2B5EF4-FFF2-40B4-BE49-F238E27FC236}">
                  <a16:creationId xmlns:a16="http://schemas.microsoft.com/office/drawing/2014/main" id="{D138C799-A02B-4401-B8A4-877B819136D7}"/>
                </a:ext>
              </a:extLst>
            </p:cNvPr>
            <p:cNvSpPr/>
            <p:nvPr/>
          </p:nvSpPr>
          <p:spPr>
            <a:xfrm>
              <a:off x="5260557" y="4628210"/>
              <a:ext cx="1363904" cy="1410497"/>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88" name="Oval 87">
              <a:extLst>
                <a:ext uri="{FF2B5EF4-FFF2-40B4-BE49-F238E27FC236}">
                  <a16:creationId xmlns:a16="http://schemas.microsoft.com/office/drawing/2014/main" id="{482A7175-9928-4951-98E3-AA3D4E6CF1A9}"/>
                </a:ext>
              </a:extLst>
            </p:cNvPr>
            <p:cNvSpPr/>
            <p:nvPr/>
          </p:nvSpPr>
          <p:spPr>
            <a:xfrm>
              <a:off x="5237611" y="4618685"/>
              <a:ext cx="1410497" cy="142646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1" name="Group 90">
            <a:extLst>
              <a:ext uri="{FF2B5EF4-FFF2-40B4-BE49-F238E27FC236}">
                <a16:creationId xmlns:a16="http://schemas.microsoft.com/office/drawing/2014/main" id="{352F912B-F04F-4EE7-985B-D93542D11DDC}"/>
              </a:ext>
            </a:extLst>
          </p:cNvPr>
          <p:cNvGrpSpPr/>
          <p:nvPr/>
        </p:nvGrpSpPr>
        <p:grpSpPr>
          <a:xfrm>
            <a:off x="2375606" y="7406785"/>
            <a:ext cx="1554480" cy="1554480"/>
            <a:chOff x="5237611" y="4618685"/>
            <a:chExt cx="1410497" cy="1426464"/>
          </a:xfrm>
        </p:grpSpPr>
        <p:sp>
          <p:nvSpPr>
            <p:cNvPr id="92" name="Rectangle 91">
              <a:extLst>
                <a:ext uri="{FF2B5EF4-FFF2-40B4-BE49-F238E27FC236}">
                  <a16:creationId xmlns:a16="http://schemas.microsoft.com/office/drawing/2014/main" id="{045C7463-B5B9-40A6-9D84-4B8C0C914451}"/>
                </a:ext>
              </a:extLst>
            </p:cNvPr>
            <p:cNvSpPr/>
            <p:nvPr/>
          </p:nvSpPr>
          <p:spPr>
            <a:xfrm>
              <a:off x="5260557" y="4628210"/>
              <a:ext cx="1363904" cy="1410497"/>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0FDC8460-07D5-436B-A534-41BC468D0C84}"/>
                </a:ext>
              </a:extLst>
            </p:cNvPr>
            <p:cNvSpPr/>
            <p:nvPr/>
          </p:nvSpPr>
          <p:spPr>
            <a:xfrm>
              <a:off x="5237611" y="4618685"/>
              <a:ext cx="1410497" cy="142646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8" name="Group 97">
            <a:extLst>
              <a:ext uri="{FF2B5EF4-FFF2-40B4-BE49-F238E27FC236}">
                <a16:creationId xmlns:a16="http://schemas.microsoft.com/office/drawing/2014/main" id="{BB7CE769-8DC5-4CDE-9BEC-64F50F9729B1}"/>
              </a:ext>
            </a:extLst>
          </p:cNvPr>
          <p:cNvGrpSpPr/>
          <p:nvPr/>
        </p:nvGrpSpPr>
        <p:grpSpPr>
          <a:xfrm>
            <a:off x="3978490" y="3866449"/>
            <a:ext cx="1554480" cy="1554480"/>
            <a:chOff x="1156235" y="5616146"/>
            <a:chExt cx="561685" cy="548163"/>
          </a:xfrm>
        </p:grpSpPr>
        <p:sp>
          <p:nvSpPr>
            <p:cNvPr id="99" name="Rectangle 98">
              <a:extLst>
                <a:ext uri="{FF2B5EF4-FFF2-40B4-BE49-F238E27FC236}">
                  <a16:creationId xmlns:a16="http://schemas.microsoft.com/office/drawing/2014/main" id="{0A6A5698-40D5-48D4-802C-C461090E9C4B}"/>
                </a:ext>
              </a:extLst>
            </p:cNvPr>
            <p:cNvSpPr/>
            <p:nvPr/>
          </p:nvSpPr>
          <p:spPr>
            <a:xfrm>
              <a:off x="1164077" y="5621178"/>
              <a:ext cx="543131" cy="543131"/>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0" name="Oval 99">
              <a:extLst>
                <a:ext uri="{FF2B5EF4-FFF2-40B4-BE49-F238E27FC236}">
                  <a16:creationId xmlns:a16="http://schemas.microsoft.com/office/drawing/2014/main" id="{08929B6D-CF07-4A8A-B1F4-46EB97F02357}"/>
                </a:ext>
              </a:extLst>
            </p:cNvPr>
            <p:cNvSpPr/>
            <p:nvPr/>
          </p:nvSpPr>
          <p:spPr>
            <a:xfrm>
              <a:off x="1156235" y="5616146"/>
              <a:ext cx="561685" cy="54313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7" name="Group 106">
            <a:extLst>
              <a:ext uri="{FF2B5EF4-FFF2-40B4-BE49-F238E27FC236}">
                <a16:creationId xmlns:a16="http://schemas.microsoft.com/office/drawing/2014/main" id="{C0F33583-4787-468F-8777-ACDAA9DD1D42}"/>
              </a:ext>
            </a:extLst>
          </p:cNvPr>
          <p:cNvGrpSpPr/>
          <p:nvPr/>
        </p:nvGrpSpPr>
        <p:grpSpPr>
          <a:xfrm>
            <a:off x="2348657" y="5604960"/>
            <a:ext cx="1554480" cy="1554480"/>
            <a:chOff x="5237611" y="4618685"/>
            <a:chExt cx="1410497" cy="1426464"/>
          </a:xfrm>
        </p:grpSpPr>
        <p:sp>
          <p:nvSpPr>
            <p:cNvPr id="108" name="Rectangle 107">
              <a:extLst>
                <a:ext uri="{FF2B5EF4-FFF2-40B4-BE49-F238E27FC236}">
                  <a16:creationId xmlns:a16="http://schemas.microsoft.com/office/drawing/2014/main" id="{32263FC2-8DF7-4E1E-971A-C25C75287637}"/>
                </a:ext>
              </a:extLst>
            </p:cNvPr>
            <p:cNvSpPr/>
            <p:nvPr/>
          </p:nvSpPr>
          <p:spPr>
            <a:xfrm>
              <a:off x="5260557" y="4628210"/>
              <a:ext cx="1363904" cy="1410497"/>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9" name="Oval 108">
              <a:extLst>
                <a:ext uri="{FF2B5EF4-FFF2-40B4-BE49-F238E27FC236}">
                  <a16:creationId xmlns:a16="http://schemas.microsoft.com/office/drawing/2014/main" id="{D8F4119E-D74B-4A34-B691-824CE4D9D1B2}"/>
                </a:ext>
              </a:extLst>
            </p:cNvPr>
            <p:cNvSpPr/>
            <p:nvPr/>
          </p:nvSpPr>
          <p:spPr>
            <a:xfrm>
              <a:off x="5237611" y="4618685"/>
              <a:ext cx="1410497" cy="142646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7" name="Group 136">
            <a:extLst>
              <a:ext uri="{FF2B5EF4-FFF2-40B4-BE49-F238E27FC236}">
                <a16:creationId xmlns:a16="http://schemas.microsoft.com/office/drawing/2014/main" id="{53705F5C-C5F1-4FD5-9FC0-5C268522391C}"/>
              </a:ext>
            </a:extLst>
          </p:cNvPr>
          <p:cNvGrpSpPr/>
          <p:nvPr/>
        </p:nvGrpSpPr>
        <p:grpSpPr>
          <a:xfrm>
            <a:off x="5627107" y="5060160"/>
            <a:ext cx="374743" cy="374743"/>
            <a:chOff x="1156235" y="5616146"/>
            <a:chExt cx="561685" cy="548163"/>
          </a:xfrm>
        </p:grpSpPr>
        <p:sp>
          <p:nvSpPr>
            <p:cNvPr id="138" name="Rectangle 137">
              <a:extLst>
                <a:ext uri="{FF2B5EF4-FFF2-40B4-BE49-F238E27FC236}">
                  <a16:creationId xmlns:a16="http://schemas.microsoft.com/office/drawing/2014/main" id="{E4E5902B-92F9-4106-8687-074976383527}"/>
                </a:ext>
              </a:extLst>
            </p:cNvPr>
            <p:cNvSpPr/>
            <p:nvPr/>
          </p:nvSpPr>
          <p:spPr>
            <a:xfrm>
              <a:off x="1164077" y="5621178"/>
              <a:ext cx="543131" cy="543131"/>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39" name="Oval 138">
              <a:extLst>
                <a:ext uri="{FF2B5EF4-FFF2-40B4-BE49-F238E27FC236}">
                  <a16:creationId xmlns:a16="http://schemas.microsoft.com/office/drawing/2014/main" id="{539791AB-E6C0-4E8B-BDF5-750A596D029F}"/>
                </a:ext>
              </a:extLst>
            </p:cNvPr>
            <p:cNvSpPr/>
            <p:nvPr/>
          </p:nvSpPr>
          <p:spPr>
            <a:xfrm>
              <a:off x="1156235" y="5616146"/>
              <a:ext cx="561685" cy="54313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0" name="Group 169">
            <a:extLst>
              <a:ext uri="{FF2B5EF4-FFF2-40B4-BE49-F238E27FC236}">
                <a16:creationId xmlns:a16="http://schemas.microsoft.com/office/drawing/2014/main" id="{0A5D42E3-F20B-4917-8C16-1D004113F6FD}"/>
              </a:ext>
            </a:extLst>
          </p:cNvPr>
          <p:cNvGrpSpPr/>
          <p:nvPr/>
        </p:nvGrpSpPr>
        <p:grpSpPr>
          <a:xfrm>
            <a:off x="4153432" y="9101919"/>
            <a:ext cx="216642" cy="216642"/>
            <a:chOff x="2070119" y="5163737"/>
            <a:chExt cx="575976" cy="562587"/>
          </a:xfrm>
        </p:grpSpPr>
        <p:sp>
          <p:nvSpPr>
            <p:cNvPr id="171" name="Rectangle 170">
              <a:extLst>
                <a:ext uri="{FF2B5EF4-FFF2-40B4-BE49-F238E27FC236}">
                  <a16:creationId xmlns:a16="http://schemas.microsoft.com/office/drawing/2014/main" id="{8860C12A-052B-43D1-B76D-4324395AD873}"/>
                </a:ext>
              </a:extLst>
            </p:cNvPr>
            <p:cNvSpPr/>
            <p:nvPr/>
          </p:nvSpPr>
          <p:spPr>
            <a:xfrm>
              <a:off x="2080831" y="5163737"/>
              <a:ext cx="561074" cy="56107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Oval 171">
              <a:extLst>
                <a:ext uri="{FF2B5EF4-FFF2-40B4-BE49-F238E27FC236}">
                  <a16:creationId xmlns:a16="http://schemas.microsoft.com/office/drawing/2014/main" id="{96FB6944-FE08-48AE-AB52-D1B27C2B6AC0}"/>
                </a:ext>
              </a:extLst>
            </p:cNvPr>
            <p:cNvSpPr/>
            <p:nvPr/>
          </p:nvSpPr>
          <p:spPr>
            <a:xfrm>
              <a:off x="2070119" y="5163737"/>
              <a:ext cx="575976" cy="5625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8" name="Group 217">
            <a:extLst>
              <a:ext uri="{FF2B5EF4-FFF2-40B4-BE49-F238E27FC236}">
                <a16:creationId xmlns:a16="http://schemas.microsoft.com/office/drawing/2014/main" id="{D82394D5-C667-4E5A-81C0-A1C10DD91360}"/>
              </a:ext>
            </a:extLst>
          </p:cNvPr>
          <p:cNvGrpSpPr/>
          <p:nvPr/>
        </p:nvGrpSpPr>
        <p:grpSpPr>
          <a:xfrm>
            <a:off x="1853489" y="9147897"/>
            <a:ext cx="274320" cy="274320"/>
            <a:chOff x="1156235" y="5616146"/>
            <a:chExt cx="561685" cy="548163"/>
          </a:xfrm>
        </p:grpSpPr>
        <p:sp>
          <p:nvSpPr>
            <p:cNvPr id="219" name="Rectangle 218">
              <a:extLst>
                <a:ext uri="{FF2B5EF4-FFF2-40B4-BE49-F238E27FC236}">
                  <a16:creationId xmlns:a16="http://schemas.microsoft.com/office/drawing/2014/main" id="{7F5B7B5B-4219-403E-9C85-26AD3751A41C}"/>
                </a:ext>
              </a:extLst>
            </p:cNvPr>
            <p:cNvSpPr/>
            <p:nvPr/>
          </p:nvSpPr>
          <p:spPr>
            <a:xfrm>
              <a:off x="1164077" y="5621178"/>
              <a:ext cx="543131" cy="543131"/>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0" name="Oval 219">
              <a:extLst>
                <a:ext uri="{FF2B5EF4-FFF2-40B4-BE49-F238E27FC236}">
                  <a16:creationId xmlns:a16="http://schemas.microsoft.com/office/drawing/2014/main" id="{F57533E0-FAB1-4CEA-96AC-96A52641A0C2}"/>
                </a:ext>
              </a:extLst>
            </p:cNvPr>
            <p:cNvSpPr/>
            <p:nvPr/>
          </p:nvSpPr>
          <p:spPr>
            <a:xfrm>
              <a:off x="1156235" y="5616146"/>
              <a:ext cx="561685" cy="54313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2" name="Oval 231">
            <a:extLst>
              <a:ext uri="{FF2B5EF4-FFF2-40B4-BE49-F238E27FC236}">
                <a16:creationId xmlns:a16="http://schemas.microsoft.com/office/drawing/2014/main" id="{F4065968-C218-4294-8482-8430CAE30EE0}"/>
              </a:ext>
            </a:extLst>
          </p:cNvPr>
          <p:cNvSpPr/>
          <p:nvPr/>
        </p:nvSpPr>
        <p:spPr>
          <a:xfrm>
            <a:off x="2554627" y="4106913"/>
            <a:ext cx="1111119" cy="1111119"/>
          </a:xfrm>
          <a:prstGeom prst="ellipse">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5" name="Group 264">
            <a:extLst>
              <a:ext uri="{FF2B5EF4-FFF2-40B4-BE49-F238E27FC236}">
                <a16:creationId xmlns:a16="http://schemas.microsoft.com/office/drawing/2014/main" id="{153E583B-3373-4A9F-9864-91DAAE4FCB30}"/>
              </a:ext>
            </a:extLst>
          </p:cNvPr>
          <p:cNvGrpSpPr/>
          <p:nvPr/>
        </p:nvGrpSpPr>
        <p:grpSpPr>
          <a:xfrm>
            <a:off x="619482" y="7424669"/>
            <a:ext cx="1554480" cy="1554480"/>
            <a:chOff x="2070119" y="5163737"/>
            <a:chExt cx="575976" cy="562587"/>
          </a:xfrm>
        </p:grpSpPr>
        <p:sp>
          <p:nvSpPr>
            <p:cNvPr id="269" name="Rectangle 268">
              <a:extLst>
                <a:ext uri="{FF2B5EF4-FFF2-40B4-BE49-F238E27FC236}">
                  <a16:creationId xmlns:a16="http://schemas.microsoft.com/office/drawing/2014/main" id="{9F640581-C384-40DE-B962-808D68DF8B35}"/>
                </a:ext>
              </a:extLst>
            </p:cNvPr>
            <p:cNvSpPr/>
            <p:nvPr/>
          </p:nvSpPr>
          <p:spPr>
            <a:xfrm>
              <a:off x="2080831" y="5163737"/>
              <a:ext cx="561074" cy="56107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0" name="Oval 269">
              <a:extLst>
                <a:ext uri="{FF2B5EF4-FFF2-40B4-BE49-F238E27FC236}">
                  <a16:creationId xmlns:a16="http://schemas.microsoft.com/office/drawing/2014/main" id="{8DE11B1B-BDB3-4706-A3DF-4FA0B7BDDA86}"/>
                </a:ext>
              </a:extLst>
            </p:cNvPr>
            <p:cNvSpPr/>
            <p:nvPr/>
          </p:nvSpPr>
          <p:spPr>
            <a:xfrm>
              <a:off x="2070119" y="5163737"/>
              <a:ext cx="575976" cy="5625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71" name="Oval 270">
            <a:extLst>
              <a:ext uri="{FF2B5EF4-FFF2-40B4-BE49-F238E27FC236}">
                <a16:creationId xmlns:a16="http://schemas.microsoft.com/office/drawing/2014/main" id="{3BC9B802-B834-44A6-AF86-6192A2947E01}"/>
              </a:ext>
            </a:extLst>
          </p:cNvPr>
          <p:cNvSpPr/>
          <p:nvPr/>
        </p:nvSpPr>
        <p:spPr>
          <a:xfrm>
            <a:off x="4290695" y="5888249"/>
            <a:ext cx="1001048" cy="1001048"/>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5" name="Group 194">
            <a:extLst>
              <a:ext uri="{FF2B5EF4-FFF2-40B4-BE49-F238E27FC236}">
                <a16:creationId xmlns:a16="http://schemas.microsoft.com/office/drawing/2014/main" id="{FE16FDE5-8420-4A50-B900-50AF8D04E334}"/>
              </a:ext>
            </a:extLst>
          </p:cNvPr>
          <p:cNvGrpSpPr/>
          <p:nvPr/>
        </p:nvGrpSpPr>
        <p:grpSpPr>
          <a:xfrm>
            <a:off x="5718467" y="2212868"/>
            <a:ext cx="192024" cy="190943"/>
            <a:chOff x="2070119" y="5163737"/>
            <a:chExt cx="575976" cy="562587"/>
          </a:xfrm>
        </p:grpSpPr>
        <p:sp>
          <p:nvSpPr>
            <p:cNvPr id="196" name="Rectangle 195">
              <a:extLst>
                <a:ext uri="{FF2B5EF4-FFF2-40B4-BE49-F238E27FC236}">
                  <a16:creationId xmlns:a16="http://schemas.microsoft.com/office/drawing/2014/main" id="{3F84F793-A1E9-4F6E-8D64-889655A7C286}"/>
                </a:ext>
              </a:extLst>
            </p:cNvPr>
            <p:cNvSpPr/>
            <p:nvPr/>
          </p:nvSpPr>
          <p:spPr>
            <a:xfrm>
              <a:off x="2080831" y="5163737"/>
              <a:ext cx="561074" cy="56107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Oval 196">
              <a:extLst>
                <a:ext uri="{FF2B5EF4-FFF2-40B4-BE49-F238E27FC236}">
                  <a16:creationId xmlns:a16="http://schemas.microsoft.com/office/drawing/2014/main" id="{D24542B8-35A4-427D-AD41-64E7047D699A}"/>
                </a:ext>
              </a:extLst>
            </p:cNvPr>
            <p:cNvSpPr/>
            <p:nvPr/>
          </p:nvSpPr>
          <p:spPr>
            <a:xfrm>
              <a:off x="2070119" y="5163737"/>
              <a:ext cx="575976" cy="5625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8" name="Group 197">
            <a:extLst>
              <a:ext uri="{FF2B5EF4-FFF2-40B4-BE49-F238E27FC236}">
                <a16:creationId xmlns:a16="http://schemas.microsoft.com/office/drawing/2014/main" id="{F1B50FC3-D46C-415D-B3A5-D55D751BB882}"/>
              </a:ext>
            </a:extLst>
          </p:cNvPr>
          <p:cNvGrpSpPr/>
          <p:nvPr/>
        </p:nvGrpSpPr>
        <p:grpSpPr>
          <a:xfrm>
            <a:off x="5947357" y="2512891"/>
            <a:ext cx="378215" cy="378215"/>
            <a:chOff x="1156235" y="5616146"/>
            <a:chExt cx="561685" cy="548163"/>
          </a:xfrm>
        </p:grpSpPr>
        <p:sp>
          <p:nvSpPr>
            <p:cNvPr id="199" name="Rectangle 198">
              <a:extLst>
                <a:ext uri="{FF2B5EF4-FFF2-40B4-BE49-F238E27FC236}">
                  <a16:creationId xmlns:a16="http://schemas.microsoft.com/office/drawing/2014/main" id="{D8F6EA31-17FC-48D4-AB51-A8757FA602AC}"/>
                </a:ext>
              </a:extLst>
            </p:cNvPr>
            <p:cNvSpPr/>
            <p:nvPr/>
          </p:nvSpPr>
          <p:spPr>
            <a:xfrm>
              <a:off x="1164077" y="5621178"/>
              <a:ext cx="543131" cy="543131"/>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3" name="Oval 202">
              <a:extLst>
                <a:ext uri="{FF2B5EF4-FFF2-40B4-BE49-F238E27FC236}">
                  <a16:creationId xmlns:a16="http://schemas.microsoft.com/office/drawing/2014/main" id="{14C4FF51-7A05-4942-A2AC-518CE69935B2}"/>
                </a:ext>
              </a:extLst>
            </p:cNvPr>
            <p:cNvSpPr/>
            <p:nvPr/>
          </p:nvSpPr>
          <p:spPr>
            <a:xfrm>
              <a:off x="1156235" y="5616146"/>
              <a:ext cx="561685" cy="54313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4" name="TextBox 203">
            <a:extLst>
              <a:ext uri="{FF2B5EF4-FFF2-40B4-BE49-F238E27FC236}">
                <a16:creationId xmlns:a16="http://schemas.microsoft.com/office/drawing/2014/main" id="{AF042D26-58E0-432F-8ADD-B4698E6F374A}"/>
              </a:ext>
            </a:extLst>
          </p:cNvPr>
          <p:cNvSpPr txBox="1"/>
          <p:nvPr/>
        </p:nvSpPr>
        <p:spPr>
          <a:xfrm>
            <a:off x="6812280" y="10191324"/>
            <a:ext cx="765810" cy="246221"/>
          </a:xfrm>
          <a:prstGeom prst="rect">
            <a:avLst/>
          </a:prstGeom>
          <a:noFill/>
        </p:spPr>
        <p:txBody>
          <a:bodyPr wrap="square" rtlCol="0">
            <a:spAutoFit/>
          </a:bodyPr>
          <a:lstStyle/>
          <a:p>
            <a:pPr algn="ctr"/>
            <a:r>
              <a:rPr lang="en-US" sz="1000" b="1" dirty="0">
                <a:solidFill>
                  <a:schemeClr val="bg1"/>
                </a:solidFill>
                <a:latin typeface="Tahoma" panose="020B0604030504040204" pitchFamily="34" charset="0"/>
                <a:ea typeface="Tahoma" panose="020B0604030504040204" pitchFamily="34" charset="0"/>
                <a:cs typeface="Tahoma" panose="020B0604030504040204" pitchFamily="34" charset="0"/>
              </a:rPr>
              <a:t>6</a:t>
            </a:r>
          </a:p>
        </p:txBody>
      </p:sp>
      <p:sp>
        <p:nvSpPr>
          <p:cNvPr id="90" name="Rectangle 89">
            <a:extLst>
              <a:ext uri="{FF2B5EF4-FFF2-40B4-BE49-F238E27FC236}">
                <a16:creationId xmlns:a16="http://schemas.microsoft.com/office/drawing/2014/main" id="{428BD504-F700-4036-9CEA-8449B7E72150}"/>
              </a:ext>
            </a:extLst>
          </p:cNvPr>
          <p:cNvSpPr/>
          <p:nvPr/>
        </p:nvSpPr>
        <p:spPr>
          <a:xfrm>
            <a:off x="5605087" y="-12750"/>
            <a:ext cx="1991599" cy="879676"/>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Oval 81">
            <a:extLst>
              <a:ext uri="{FF2B5EF4-FFF2-40B4-BE49-F238E27FC236}">
                <a16:creationId xmlns:a16="http://schemas.microsoft.com/office/drawing/2014/main" id="{94D50AE3-9676-4A32-898F-36D832D7989F}"/>
              </a:ext>
            </a:extLst>
          </p:cNvPr>
          <p:cNvSpPr/>
          <p:nvPr/>
        </p:nvSpPr>
        <p:spPr>
          <a:xfrm>
            <a:off x="4255206" y="2450600"/>
            <a:ext cx="1001048" cy="1001048"/>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2" name="Picture 71">
            <a:extLst>
              <a:ext uri="{FF2B5EF4-FFF2-40B4-BE49-F238E27FC236}">
                <a16:creationId xmlns:a16="http://schemas.microsoft.com/office/drawing/2014/main" id="{8A79C288-F8D1-4209-9FFF-85D97FBE2AF9}"/>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5131215" y="-118678"/>
            <a:ext cx="1022263" cy="1117102"/>
          </a:xfrm>
          <a:prstGeom prst="rect">
            <a:avLst/>
          </a:prstGeom>
          <a:effectLst>
            <a:outerShdw blurRad="50800" dist="38100" dir="8100000" algn="tr" rotWithShape="0">
              <a:prstClr val="black">
                <a:alpha val="40000"/>
              </a:prstClr>
            </a:outerShdw>
          </a:effectLst>
        </p:spPr>
      </p:pic>
      <p:sp>
        <p:nvSpPr>
          <p:cNvPr id="2" name="Rectangle 1">
            <a:extLst>
              <a:ext uri="{FF2B5EF4-FFF2-40B4-BE49-F238E27FC236}">
                <a16:creationId xmlns:a16="http://schemas.microsoft.com/office/drawing/2014/main" id="{7317105F-AD6B-48C5-B417-3A9B06060355}"/>
              </a:ext>
            </a:extLst>
          </p:cNvPr>
          <p:cNvSpPr/>
          <p:nvPr/>
        </p:nvSpPr>
        <p:spPr>
          <a:xfrm>
            <a:off x="773413" y="2349646"/>
            <a:ext cx="1191278" cy="11794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10000"/>
              </a:lnSpc>
            </a:pPr>
            <a:r>
              <a:rPr lang="en-US" sz="1400" b="1"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ĐỈNH CAO THỨ NHẤT</a:t>
            </a:r>
          </a:p>
          <a:p>
            <a:pPr algn="ctr">
              <a:lnSpc>
                <a:spcPct val="110000"/>
              </a:lnSpc>
            </a:pPr>
            <a:endParaRPr lang="en-US" sz="1400" b="1"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endParaRPr>
          </a:p>
          <a:p>
            <a:pPr algn="ctr">
              <a:lnSpc>
                <a:spcPct val="110000"/>
              </a:lnSpc>
            </a:pPr>
            <a:r>
              <a:rPr lang="en-US" b="1"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{{py_num_1}}</a:t>
            </a:r>
          </a:p>
        </p:txBody>
      </p:sp>
      <p:sp>
        <p:nvSpPr>
          <p:cNvPr id="74" name="Rectangle 73">
            <a:extLst>
              <a:ext uri="{FF2B5EF4-FFF2-40B4-BE49-F238E27FC236}">
                <a16:creationId xmlns:a16="http://schemas.microsoft.com/office/drawing/2014/main" id="{1479710E-B92D-4638-BBB3-498F6FA909E0}"/>
              </a:ext>
            </a:extLst>
          </p:cNvPr>
          <p:cNvSpPr/>
          <p:nvPr/>
        </p:nvSpPr>
        <p:spPr>
          <a:xfrm>
            <a:off x="754496" y="4097714"/>
            <a:ext cx="1191278" cy="11479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10000"/>
              </a:lnSpc>
            </a:pPr>
            <a:r>
              <a:rPr lang="en-US" sz="1400" b="1"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ĐỈNH CAO THỨ HAI</a:t>
            </a:r>
          </a:p>
          <a:p>
            <a:pPr algn="ctr">
              <a:lnSpc>
                <a:spcPct val="110000"/>
              </a:lnSpc>
            </a:pPr>
            <a:endParaRPr lang="en-US" sz="1400" b="1"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endParaRPr>
          </a:p>
          <a:p>
            <a:pPr algn="ctr">
              <a:lnSpc>
                <a:spcPct val="110000"/>
              </a:lnSpc>
            </a:pPr>
            <a:r>
              <a:rPr lang="en-US" b="1"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{{py_num_2}}</a:t>
            </a:r>
          </a:p>
        </p:txBody>
      </p:sp>
      <p:sp>
        <p:nvSpPr>
          <p:cNvPr id="97" name="Rectangle 96">
            <a:extLst>
              <a:ext uri="{FF2B5EF4-FFF2-40B4-BE49-F238E27FC236}">
                <a16:creationId xmlns:a16="http://schemas.microsoft.com/office/drawing/2014/main" id="{19280912-EFEB-45E4-B19E-C70DF80C8EEE}"/>
              </a:ext>
            </a:extLst>
          </p:cNvPr>
          <p:cNvSpPr/>
          <p:nvPr/>
        </p:nvSpPr>
        <p:spPr>
          <a:xfrm>
            <a:off x="824018" y="5832984"/>
            <a:ext cx="1191278" cy="11479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10000"/>
              </a:lnSpc>
            </a:pPr>
            <a:r>
              <a:rPr lang="en-US" sz="1400" b="1"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ĐỈNH CAO THỨ BA</a:t>
            </a:r>
          </a:p>
          <a:p>
            <a:pPr algn="ctr">
              <a:lnSpc>
                <a:spcPct val="110000"/>
              </a:lnSpc>
            </a:pPr>
            <a:endParaRPr lang="en-US" sz="1400" b="1"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endParaRPr>
          </a:p>
          <a:p>
            <a:pPr algn="ctr">
              <a:lnSpc>
                <a:spcPct val="110000"/>
              </a:lnSpc>
            </a:pPr>
            <a:r>
              <a:rPr lang="en-US" b="1"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{{py_num_3}}</a:t>
            </a:r>
          </a:p>
        </p:txBody>
      </p:sp>
      <p:sp>
        <p:nvSpPr>
          <p:cNvPr id="101" name="Rectangle 100">
            <a:extLst>
              <a:ext uri="{FF2B5EF4-FFF2-40B4-BE49-F238E27FC236}">
                <a16:creationId xmlns:a16="http://schemas.microsoft.com/office/drawing/2014/main" id="{857B837D-89DF-4601-9778-D2CCD369546D}"/>
              </a:ext>
            </a:extLst>
          </p:cNvPr>
          <p:cNvSpPr/>
          <p:nvPr/>
        </p:nvSpPr>
        <p:spPr>
          <a:xfrm>
            <a:off x="813398" y="7648322"/>
            <a:ext cx="1191278" cy="11479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10000"/>
              </a:lnSpc>
            </a:pPr>
            <a:r>
              <a:rPr lang="en-US" sz="1400" b="1"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ĐỈNH CAO THỨ TƯ</a:t>
            </a:r>
          </a:p>
          <a:p>
            <a:pPr algn="ctr">
              <a:lnSpc>
                <a:spcPct val="110000"/>
              </a:lnSpc>
            </a:pPr>
            <a:endParaRPr lang="en-US" sz="1400" b="1"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endParaRPr>
          </a:p>
          <a:p>
            <a:pPr algn="ctr">
              <a:lnSpc>
                <a:spcPct val="110000"/>
              </a:lnSpc>
            </a:pPr>
            <a:r>
              <a:rPr lang="en-US" b="1"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{{py_num_4}}</a:t>
            </a:r>
          </a:p>
        </p:txBody>
      </p:sp>
      <p:sp>
        <p:nvSpPr>
          <p:cNvPr id="102" name="Rectangle 101">
            <a:extLst>
              <a:ext uri="{FF2B5EF4-FFF2-40B4-BE49-F238E27FC236}">
                <a16:creationId xmlns:a16="http://schemas.microsoft.com/office/drawing/2014/main" id="{E7D319F7-BAC5-4AF9-833B-A5B944EEC524}"/>
              </a:ext>
            </a:extLst>
          </p:cNvPr>
          <p:cNvSpPr/>
          <p:nvPr/>
        </p:nvSpPr>
        <p:spPr>
          <a:xfrm>
            <a:off x="2480709" y="7662836"/>
            <a:ext cx="1378297" cy="11479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10000"/>
              </a:lnSpc>
            </a:pPr>
            <a:r>
              <a:rPr lang="en-US" sz="1400" b="1"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THÁCH THỨC THỨ TƯ</a:t>
            </a:r>
          </a:p>
          <a:p>
            <a:pPr algn="ctr">
              <a:lnSpc>
                <a:spcPct val="110000"/>
              </a:lnSpc>
            </a:pPr>
            <a:endParaRPr lang="en-US" sz="1400" b="1"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endParaRPr>
          </a:p>
          <a:p>
            <a:pPr algn="ctr">
              <a:lnSpc>
                <a:spcPct val="110000"/>
              </a:lnSpc>
            </a:pPr>
            <a:r>
              <a:rPr lang="en-US" b="1"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{{cll_num_4}}</a:t>
            </a:r>
          </a:p>
        </p:txBody>
      </p:sp>
      <p:sp>
        <p:nvSpPr>
          <p:cNvPr id="103" name="Rectangle 102">
            <a:extLst>
              <a:ext uri="{FF2B5EF4-FFF2-40B4-BE49-F238E27FC236}">
                <a16:creationId xmlns:a16="http://schemas.microsoft.com/office/drawing/2014/main" id="{2F918ED4-2AF2-41A6-8DE0-98711452A022}"/>
              </a:ext>
            </a:extLst>
          </p:cNvPr>
          <p:cNvSpPr/>
          <p:nvPr/>
        </p:nvSpPr>
        <p:spPr>
          <a:xfrm>
            <a:off x="2417487" y="5892138"/>
            <a:ext cx="1378297" cy="9971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10000"/>
              </a:lnSpc>
            </a:pPr>
            <a:r>
              <a:rPr lang="en-US" sz="1400" b="1"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THÁCH THỨC THỨ BA</a:t>
            </a:r>
          </a:p>
          <a:p>
            <a:pPr algn="ctr">
              <a:lnSpc>
                <a:spcPct val="110000"/>
              </a:lnSpc>
            </a:pPr>
            <a:endParaRPr lang="en-US" sz="1400" b="1"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endParaRPr>
          </a:p>
          <a:p>
            <a:pPr algn="ctr">
              <a:lnSpc>
                <a:spcPct val="110000"/>
              </a:lnSpc>
            </a:pPr>
            <a:r>
              <a:rPr lang="en-US" b="1"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{{cll_num_3}}</a:t>
            </a:r>
          </a:p>
        </p:txBody>
      </p:sp>
      <p:sp>
        <p:nvSpPr>
          <p:cNvPr id="104" name="Rectangle 103">
            <a:extLst>
              <a:ext uri="{FF2B5EF4-FFF2-40B4-BE49-F238E27FC236}">
                <a16:creationId xmlns:a16="http://schemas.microsoft.com/office/drawing/2014/main" id="{9161F3A7-A498-4E16-B3D9-1D5D570D72D9}"/>
              </a:ext>
            </a:extLst>
          </p:cNvPr>
          <p:cNvSpPr/>
          <p:nvPr/>
        </p:nvSpPr>
        <p:spPr>
          <a:xfrm>
            <a:off x="4100705" y="4168423"/>
            <a:ext cx="1402619" cy="9971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10000"/>
              </a:lnSpc>
            </a:pPr>
            <a:r>
              <a:rPr lang="en-US" sz="1400" b="1"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THÁCH THỨC THỨ HAI</a:t>
            </a:r>
          </a:p>
          <a:p>
            <a:pPr algn="ctr">
              <a:lnSpc>
                <a:spcPct val="110000"/>
              </a:lnSpc>
            </a:pPr>
            <a:endParaRPr lang="en-US" sz="1400" b="1"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endParaRPr>
          </a:p>
          <a:p>
            <a:pPr algn="ctr">
              <a:lnSpc>
                <a:spcPct val="110000"/>
              </a:lnSpc>
            </a:pPr>
            <a:r>
              <a:rPr lang="en-US" b="1"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{{cll_num_2}}</a:t>
            </a:r>
          </a:p>
        </p:txBody>
      </p:sp>
      <p:sp>
        <p:nvSpPr>
          <p:cNvPr id="105" name="Rectangle 104">
            <a:extLst>
              <a:ext uri="{FF2B5EF4-FFF2-40B4-BE49-F238E27FC236}">
                <a16:creationId xmlns:a16="http://schemas.microsoft.com/office/drawing/2014/main" id="{FF9B0564-3D2B-4514-93D5-8354449E59BA}"/>
              </a:ext>
            </a:extLst>
          </p:cNvPr>
          <p:cNvSpPr/>
          <p:nvPr/>
        </p:nvSpPr>
        <p:spPr>
          <a:xfrm>
            <a:off x="2410290" y="2378674"/>
            <a:ext cx="1402619" cy="11020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10000"/>
              </a:lnSpc>
            </a:pPr>
            <a:r>
              <a:rPr lang="en-US" sz="1400" b="1"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THÁCH THỨC THỨ NHẤT</a:t>
            </a:r>
          </a:p>
          <a:p>
            <a:pPr algn="ctr">
              <a:lnSpc>
                <a:spcPct val="110000"/>
              </a:lnSpc>
            </a:pPr>
            <a:endParaRPr lang="en-US" sz="1400" b="1"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endParaRPr>
          </a:p>
          <a:p>
            <a:pPr algn="ctr">
              <a:lnSpc>
                <a:spcPct val="110000"/>
              </a:lnSpc>
            </a:pPr>
            <a:r>
              <a:rPr lang="en-US" b="1"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{{cll_num_1}}</a:t>
            </a:r>
          </a:p>
        </p:txBody>
      </p:sp>
    </p:spTree>
    <p:extLst>
      <p:ext uri="{BB962C8B-B14F-4D97-AF65-F5344CB8AC3E}">
        <p14:creationId xmlns:p14="http://schemas.microsoft.com/office/powerpoint/2010/main" val="35481629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212011" y="-5130"/>
            <a:ext cx="2346575" cy="879676"/>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4735352" y="-88819"/>
            <a:ext cx="1022263" cy="1117102"/>
          </a:xfrm>
          <a:prstGeom prst="rect">
            <a:avLst/>
          </a:prstGeom>
          <a:effectLst>
            <a:outerShdw blurRad="50800" dist="38100" dir="8100000" algn="tr" rotWithShape="0">
              <a:prstClr val="black">
                <a:alpha val="40000"/>
              </a:prstClr>
            </a:outerShdw>
          </a:effectLst>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55876" y="5088024"/>
            <a:ext cx="3438823" cy="3434906"/>
          </a:xfrm>
          <a:prstGeom prst="rect">
            <a:avLst/>
          </a:prstGeom>
        </p:spPr>
      </p:pic>
      <p:sp>
        <p:nvSpPr>
          <p:cNvPr id="2" name="Title 1">
            <a:extLst>
              <a:ext uri="{FF2B5EF4-FFF2-40B4-BE49-F238E27FC236}">
                <a16:creationId xmlns:a16="http://schemas.microsoft.com/office/drawing/2014/main" id="{9ED72576-406C-4C3E-AD19-BAE23AC0C36B}"/>
              </a:ext>
            </a:extLst>
          </p:cNvPr>
          <p:cNvSpPr>
            <a:spLocks noGrp="1"/>
          </p:cNvSpPr>
          <p:nvPr>
            <p:ph type="title"/>
          </p:nvPr>
        </p:nvSpPr>
        <p:spPr>
          <a:xfrm>
            <a:off x="346839" y="263139"/>
            <a:ext cx="4617047" cy="446400"/>
          </a:xfrm>
        </p:spPr>
        <p:txBody>
          <a:bodyPr anchor="t">
            <a:noAutofit/>
          </a:bodyPr>
          <a:lstStyle/>
          <a:p>
            <a:r>
              <a:rPr lang="en-US" sz="36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Chỉ</a:t>
            </a:r>
            <a:r>
              <a:rPr lang="en-US" sz="36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36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số</a:t>
            </a:r>
            <a:r>
              <a:rPr lang="en-US" sz="36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3600" b="1" dirty="0">
                <a:solidFill>
                  <a:srgbClr val="FF6600"/>
                </a:solidFill>
                <a:latin typeface="Tahoma" panose="020B0604030504040204" pitchFamily="34" charset="0"/>
                <a:ea typeface="Tahoma" panose="020B0604030504040204" pitchFamily="34" charset="0"/>
                <a:cs typeface="Tahoma" panose="020B0604030504040204" pitchFamily="34" charset="0"/>
              </a:rPr>
              <a:t>ĐƯỜNG ĐỜI</a:t>
            </a:r>
          </a:p>
        </p:txBody>
      </p:sp>
      <p:sp>
        <p:nvSpPr>
          <p:cNvPr id="3" name="Content Placeholder 2">
            <a:extLst>
              <a:ext uri="{FF2B5EF4-FFF2-40B4-BE49-F238E27FC236}">
                <a16:creationId xmlns:a16="http://schemas.microsoft.com/office/drawing/2014/main" id="{A5F78619-08D6-4196-8818-BE4D6C55DF7E}"/>
              </a:ext>
            </a:extLst>
          </p:cNvPr>
          <p:cNvSpPr>
            <a:spLocks noGrp="1"/>
          </p:cNvSpPr>
          <p:nvPr>
            <p:ph idx="1"/>
          </p:nvPr>
        </p:nvSpPr>
        <p:spPr>
          <a:xfrm>
            <a:off x="440424" y="1340686"/>
            <a:ext cx="6754761" cy="895715"/>
          </a:xfrm>
          <a:solidFill>
            <a:schemeClr val="accent2">
              <a:lumMod val="20000"/>
              <a:lumOff val="80000"/>
            </a:schemeClr>
          </a:solidFill>
        </p:spPr>
        <p:txBody>
          <a:bodyPr anchor="t">
            <a:noAutofit/>
          </a:bodyPr>
          <a:lstStyle/>
          <a:p>
            <a:pPr marL="0" indent="0">
              <a:lnSpc>
                <a:spcPct val="150000"/>
              </a:lnSpc>
              <a:spcBef>
                <a:spcPts val="0"/>
              </a:spcBef>
              <a:buNone/>
            </a:pPr>
            <a:r>
              <a:rPr lang="vi-VN" sz="1000" b="0" i="0" dirty="0">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Chỉ số </a:t>
            </a:r>
            <a:r>
              <a:rPr lang="en-US" sz="10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đường</a:t>
            </a:r>
            <a:r>
              <a:rPr lang="en-US" sz="10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0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đời</a:t>
            </a:r>
            <a:r>
              <a:rPr lang="vi-VN" sz="1000" b="0" i="0" dirty="0">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 </a:t>
            </a:r>
            <a:r>
              <a:rPr lang="en-US" sz="10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mang</a:t>
            </a:r>
            <a:r>
              <a:rPr lang="en-US" sz="10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ý </a:t>
            </a:r>
            <a:r>
              <a:rPr lang="en-US" sz="10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nghĩa</a:t>
            </a:r>
            <a:r>
              <a:rPr lang="en-US" sz="10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0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về</a:t>
            </a:r>
            <a:r>
              <a:rPr lang="vi-VN" sz="1000" b="0" i="0" dirty="0">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hành</a:t>
            </a:r>
            <a:r>
              <a:rPr lang="en-US" sz="1000" b="0" i="0" dirty="0">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trình</a:t>
            </a:r>
            <a:r>
              <a:rPr lang="en-US" sz="1000" b="0" i="0" dirty="0">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 </a:t>
            </a:r>
            <a:r>
              <a:rPr lang="vi-VN" sz="1000" b="0" i="0" dirty="0">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mà bạn</a:t>
            </a:r>
            <a:r>
              <a:rPr lang="en-US" sz="1000" b="0" i="0" dirty="0">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cần</a:t>
            </a:r>
            <a:r>
              <a:rPr lang="vi-VN" sz="1000" b="0" i="0" dirty="0">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 trải qua trong cuộc đời này. Nó cho bạn </a:t>
            </a:r>
            <a:r>
              <a:rPr lang="en-US" sz="10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hình</a:t>
            </a:r>
            <a:r>
              <a:rPr lang="en-US" sz="10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dung</a:t>
            </a:r>
            <a:r>
              <a:rPr lang="vi-VN" sz="1000" b="0" i="0" dirty="0">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bức</a:t>
            </a:r>
            <a:r>
              <a:rPr lang="en-US" sz="1000" b="0" i="0" dirty="0">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tranh</a:t>
            </a:r>
            <a:r>
              <a:rPr lang="en-US" sz="1000" b="0" i="0" dirty="0">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tổng</a:t>
            </a:r>
            <a:r>
              <a:rPr lang="en-US" sz="1000" b="0" i="0" dirty="0">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quan</a:t>
            </a:r>
            <a:r>
              <a:rPr lang="en-US" sz="1000" b="0" i="0" dirty="0">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về</a:t>
            </a:r>
            <a:r>
              <a:rPr lang="vi-VN" sz="1000" b="0" i="0" dirty="0">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 những trải nghiệm và </a:t>
            </a:r>
            <a:r>
              <a:rPr lang="en-US" sz="1000" b="0" i="0" dirty="0" err="1">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bài</a:t>
            </a:r>
            <a:r>
              <a:rPr lang="vi-VN" sz="1000" b="0" i="0" dirty="0">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 học sau những trải nghiệm đó. </a:t>
            </a:r>
            <a:r>
              <a:rPr lang="en-US" sz="1000" b="0" i="0" dirty="0" err="1">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Chỉ</a:t>
            </a:r>
            <a:r>
              <a:rPr lang="en-US" sz="1000" b="0" i="0" dirty="0">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số</a:t>
            </a:r>
            <a:r>
              <a:rPr lang="en-US" sz="1000" b="0" i="0" dirty="0">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này</a:t>
            </a:r>
            <a:r>
              <a:rPr lang="en-US" sz="1000" b="0" i="0" dirty="0">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giúp</a:t>
            </a:r>
            <a:r>
              <a:rPr lang="en-US" sz="1000" b="0" i="0" dirty="0">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bạn</a:t>
            </a:r>
            <a:r>
              <a:rPr lang="en-US" sz="1000" b="0" i="0" dirty="0">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nhận</a:t>
            </a:r>
            <a:r>
              <a:rPr lang="en-US" sz="1000" b="0" i="0" dirty="0">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biết</a:t>
            </a:r>
            <a:r>
              <a:rPr lang="en-US" sz="1000" b="0" i="0" dirty="0">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điểm</a:t>
            </a:r>
            <a:r>
              <a:rPr lang="en-US" sz="1000" b="0" i="0" dirty="0">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mạnh</a:t>
            </a:r>
            <a:r>
              <a:rPr lang="en-US" sz="1000" b="0" i="0" dirty="0">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và</a:t>
            </a:r>
            <a:r>
              <a:rPr lang="en-US" sz="1000" b="0" i="0" dirty="0">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điểm</a:t>
            </a:r>
            <a:r>
              <a:rPr lang="en-US" sz="1000" b="0" i="0" dirty="0">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cần</a:t>
            </a:r>
            <a:r>
              <a:rPr lang="en-US" sz="1000" b="0" i="0" dirty="0">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rèn</a:t>
            </a:r>
            <a:r>
              <a:rPr lang="en-US" sz="1000" b="0" i="0" dirty="0">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luyện</a:t>
            </a:r>
            <a:r>
              <a:rPr lang="en-US" sz="1000" b="0" i="0" dirty="0">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cũng</a:t>
            </a:r>
            <a:r>
              <a:rPr lang="en-US" sz="1000" b="0" i="0" dirty="0">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như</a:t>
            </a:r>
            <a:r>
              <a:rPr lang="en-US" sz="1000" b="0" i="0" dirty="0">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định</a:t>
            </a:r>
            <a:r>
              <a:rPr lang="en-US" sz="1000" b="0" i="0" dirty="0">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hướng</a:t>
            </a:r>
            <a:r>
              <a:rPr lang="en-US" sz="1000" b="0" i="0" dirty="0">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môi</a:t>
            </a:r>
            <a:r>
              <a:rPr lang="en-US" sz="1000" b="0" i="0" dirty="0">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trường</a:t>
            </a:r>
            <a:r>
              <a:rPr lang="en-US" sz="1000" b="0" i="0" dirty="0">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tối</a:t>
            </a:r>
            <a:r>
              <a:rPr lang="en-US" sz="1000" b="0" i="0" dirty="0">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ưu</a:t>
            </a:r>
            <a:r>
              <a:rPr lang="en-US" sz="1000" b="0" i="0" dirty="0">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để</a:t>
            </a:r>
            <a:r>
              <a:rPr lang="en-US" sz="1000" b="0" i="0" dirty="0">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bạn</a:t>
            </a:r>
            <a:r>
              <a:rPr lang="en-US" sz="1000" b="0" i="0" dirty="0">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phát</a:t>
            </a:r>
            <a:r>
              <a:rPr lang="en-US" sz="1000" b="0" i="0" dirty="0">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huy</a:t>
            </a:r>
            <a:r>
              <a:rPr lang="en-US" sz="1000" b="0" i="0" dirty="0">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năng</a:t>
            </a:r>
            <a:r>
              <a:rPr lang="en-US" sz="1000" b="0" i="0" dirty="0">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lực</a:t>
            </a:r>
            <a:r>
              <a:rPr lang="en-US" sz="1000" b="0" i="0" dirty="0">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của</a:t>
            </a:r>
            <a:r>
              <a:rPr lang="en-US" sz="1000" b="0" i="0" dirty="0">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mình</a:t>
            </a:r>
            <a:r>
              <a:rPr lang="en-US" sz="1000" b="0" i="0" dirty="0">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a:t>
            </a:r>
            <a:endParaRPr lang="en-US" sz="10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13" name="TextBox 12"/>
          <p:cNvSpPr txBox="1"/>
          <p:nvPr/>
        </p:nvSpPr>
        <p:spPr>
          <a:xfrm>
            <a:off x="6812280" y="10191324"/>
            <a:ext cx="765810" cy="246221"/>
          </a:xfrm>
          <a:prstGeom prst="rect">
            <a:avLst/>
          </a:prstGeom>
          <a:noFill/>
        </p:spPr>
        <p:txBody>
          <a:bodyPr wrap="square" rtlCol="0">
            <a:spAutoFit/>
          </a:bodyPr>
          <a:lstStyle/>
          <a:p>
            <a:pPr algn="ctr"/>
            <a:r>
              <a:rPr lang="en-US" sz="1000" b="1" dirty="0">
                <a:solidFill>
                  <a:schemeClr val="bg1"/>
                </a:solidFill>
                <a:latin typeface="Tahoma" panose="020B0604030504040204" pitchFamily="34" charset="0"/>
                <a:ea typeface="Tahoma" panose="020B0604030504040204" pitchFamily="34" charset="0"/>
                <a:cs typeface="Tahoma" panose="020B0604030504040204" pitchFamily="34" charset="0"/>
              </a:rPr>
              <a:t>7</a:t>
            </a:r>
          </a:p>
        </p:txBody>
      </p:sp>
      <p:sp>
        <p:nvSpPr>
          <p:cNvPr id="15" name="Title 1">
            <a:extLst>
              <a:ext uri="{FF2B5EF4-FFF2-40B4-BE49-F238E27FC236}">
                <a16:creationId xmlns:a16="http://schemas.microsoft.com/office/drawing/2014/main" id="{9ED72576-406C-4C3E-AD19-BAE23AC0C36B}"/>
              </a:ext>
            </a:extLst>
          </p:cNvPr>
          <p:cNvSpPr txBox="1">
            <a:spLocks/>
          </p:cNvSpPr>
          <p:nvPr/>
        </p:nvSpPr>
        <p:spPr>
          <a:xfrm>
            <a:off x="4910545" y="308977"/>
            <a:ext cx="640080" cy="457200"/>
          </a:xfrm>
          <a:prstGeom prst="rect">
            <a:avLst/>
          </a:prstGeom>
        </p:spPr>
        <p:txBody>
          <a:bodyPr vert="horz" lIns="91440" tIns="45720" rIns="91440" bIns="45720" rtlCol="0" anchor="ctr">
            <a:noAutofit/>
          </a:bodyPr>
          <a:lstStyle>
            <a:lvl1pPr algn="l" defTabSz="756300" rtl="0" eaLnBrk="1" latinLnBrk="0" hangingPunct="1">
              <a:lnSpc>
                <a:spcPct val="90000"/>
              </a:lnSpc>
              <a:spcBef>
                <a:spcPct val="0"/>
              </a:spcBef>
              <a:buNone/>
              <a:defRPr sz="3639" kern="1200">
                <a:solidFill>
                  <a:schemeClr val="tx1"/>
                </a:solidFill>
                <a:latin typeface="+mj-lt"/>
                <a:ea typeface="+mj-ea"/>
                <a:cs typeface="+mj-cs"/>
              </a:defRPr>
            </a:lvl1pPr>
          </a:lstStyle>
          <a:p>
            <a:pPr algn="ctr"/>
            <a:r>
              <a:rPr lang="en-US" sz="2400" b="1" dirty="0">
                <a:solidFill>
                  <a:srgbClr val="FF6600"/>
                </a:solidFill>
                <a:latin typeface="Tahoma" panose="020B0604030504040204" pitchFamily="34" charset="0"/>
                <a:ea typeface="Tahoma" panose="020B0604030504040204" pitchFamily="34" charset="0"/>
                <a:cs typeface="Tahoma" panose="020B0604030504040204" pitchFamily="34" charset="0"/>
              </a:rPr>
              <a:t>{{</a:t>
            </a:r>
            <a:r>
              <a:rPr lang="en-US" sz="2400" b="1" dirty="0" err="1">
                <a:solidFill>
                  <a:srgbClr val="FF6600"/>
                </a:solidFill>
                <a:latin typeface="Tahoma" panose="020B0604030504040204" pitchFamily="34" charset="0"/>
                <a:ea typeface="Tahoma" panose="020B0604030504040204" pitchFamily="34" charset="0"/>
                <a:cs typeface="Tahoma" panose="020B0604030504040204" pitchFamily="34" charset="0"/>
              </a:rPr>
              <a:t>lp_num</a:t>
            </a:r>
            <a:r>
              <a:rPr lang="en-US" sz="2400" b="1" dirty="0">
                <a:solidFill>
                  <a:srgbClr val="FF6600"/>
                </a:solidFill>
                <a:latin typeface="Tahoma" panose="020B0604030504040204" pitchFamily="34" charset="0"/>
                <a:ea typeface="Tahoma" panose="020B0604030504040204" pitchFamily="34" charset="0"/>
                <a:cs typeface="Tahoma" panose="020B0604030504040204" pitchFamily="34" charset="0"/>
              </a:rPr>
              <a:t>}}</a:t>
            </a:r>
          </a:p>
        </p:txBody>
      </p:sp>
      <p:sp>
        <p:nvSpPr>
          <p:cNvPr id="12" name="Content Placeholder 2">
            <a:extLst>
              <a:ext uri="{FF2B5EF4-FFF2-40B4-BE49-F238E27FC236}">
                <a16:creationId xmlns:a16="http://schemas.microsoft.com/office/drawing/2014/main" id="{D80D4462-CF5C-49D3-BA99-186BB5F97218}"/>
              </a:ext>
            </a:extLst>
          </p:cNvPr>
          <p:cNvSpPr txBox="1">
            <a:spLocks/>
          </p:cNvSpPr>
          <p:nvPr/>
        </p:nvSpPr>
        <p:spPr>
          <a:xfrm>
            <a:off x="440424" y="2570916"/>
            <a:ext cx="6754761" cy="2029655"/>
          </a:xfrm>
          <a:prstGeom prst="rect">
            <a:avLst/>
          </a:prstGeom>
        </p:spPr>
        <p:txBody>
          <a:bodyPr vert="horz" lIns="91440" tIns="45720" rIns="91440" bIns="45720" rtlCol="0" anchor="t">
            <a:noAutofit/>
          </a:bodyPr>
          <a:lstStyle>
            <a:lvl1pPr marL="189075" indent="-189075" algn="l" defTabSz="756300" rtl="0" eaLnBrk="1" latinLnBrk="0" hangingPunct="1">
              <a:lnSpc>
                <a:spcPct val="90000"/>
              </a:lnSpc>
              <a:spcBef>
                <a:spcPts val="827"/>
              </a:spcBef>
              <a:buFont typeface="Arial" panose="020B0604020202020204" pitchFamily="34" charset="0"/>
              <a:buChar char="•"/>
              <a:defRPr sz="2316" kern="1200">
                <a:solidFill>
                  <a:schemeClr val="tx1"/>
                </a:solidFill>
                <a:latin typeface="+mn-lt"/>
                <a:ea typeface="+mn-ea"/>
                <a:cs typeface="+mn-cs"/>
              </a:defRPr>
            </a:lvl1pPr>
            <a:lvl2pPr marL="567225" indent="-189075" algn="l" defTabSz="756300" rtl="0" eaLnBrk="1" latinLnBrk="0" hangingPunct="1">
              <a:lnSpc>
                <a:spcPct val="90000"/>
              </a:lnSpc>
              <a:spcBef>
                <a:spcPts val="414"/>
              </a:spcBef>
              <a:buFont typeface="Arial" panose="020B0604020202020204" pitchFamily="34" charset="0"/>
              <a:buChar char="•"/>
              <a:defRPr sz="1985" kern="1200">
                <a:solidFill>
                  <a:schemeClr val="tx1"/>
                </a:solidFill>
                <a:latin typeface="+mn-lt"/>
                <a:ea typeface="+mn-ea"/>
                <a:cs typeface="+mn-cs"/>
              </a:defRPr>
            </a:lvl2pPr>
            <a:lvl3pPr marL="945375" indent="-189075" algn="l" defTabSz="756300" rtl="0" eaLnBrk="1" latinLnBrk="0" hangingPunct="1">
              <a:lnSpc>
                <a:spcPct val="90000"/>
              </a:lnSpc>
              <a:spcBef>
                <a:spcPts val="414"/>
              </a:spcBef>
              <a:buFont typeface="Arial" panose="020B0604020202020204" pitchFamily="34" charset="0"/>
              <a:buChar char="•"/>
              <a:defRPr sz="1654" kern="1200">
                <a:solidFill>
                  <a:schemeClr val="tx1"/>
                </a:solidFill>
                <a:latin typeface="+mn-lt"/>
                <a:ea typeface="+mn-ea"/>
                <a:cs typeface="+mn-cs"/>
              </a:defRPr>
            </a:lvl3pPr>
            <a:lvl4pPr marL="1323525" indent="-189075" algn="l" defTabSz="756300" rtl="0" eaLnBrk="1" latinLnBrk="0" hangingPunct="1">
              <a:lnSpc>
                <a:spcPct val="90000"/>
              </a:lnSpc>
              <a:spcBef>
                <a:spcPts val="414"/>
              </a:spcBef>
              <a:buFont typeface="Arial" panose="020B0604020202020204" pitchFamily="34" charset="0"/>
              <a:buChar char="•"/>
              <a:defRPr sz="1489" kern="1200">
                <a:solidFill>
                  <a:schemeClr val="tx1"/>
                </a:solidFill>
                <a:latin typeface="+mn-lt"/>
                <a:ea typeface="+mn-ea"/>
                <a:cs typeface="+mn-cs"/>
              </a:defRPr>
            </a:lvl4pPr>
            <a:lvl5pPr marL="1701676" indent="-189075" algn="l" defTabSz="756300" rtl="0" eaLnBrk="1" latinLnBrk="0" hangingPunct="1">
              <a:lnSpc>
                <a:spcPct val="90000"/>
              </a:lnSpc>
              <a:spcBef>
                <a:spcPts val="414"/>
              </a:spcBef>
              <a:buFont typeface="Arial" panose="020B0604020202020204" pitchFamily="34" charset="0"/>
              <a:buChar char="•"/>
              <a:defRPr sz="1489" kern="1200">
                <a:solidFill>
                  <a:schemeClr val="tx1"/>
                </a:solidFill>
                <a:latin typeface="+mn-lt"/>
                <a:ea typeface="+mn-ea"/>
                <a:cs typeface="+mn-cs"/>
              </a:defRPr>
            </a:lvl5pPr>
            <a:lvl6pPr marL="2079826" indent="-189075" algn="l" defTabSz="756300" rtl="0" eaLnBrk="1" latinLnBrk="0" hangingPunct="1">
              <a:lnSpc>
                <a:spcPct val="90000"/>
              </a:lnSpc>
              <a:spcBef>
                <a:spcPts val="414"/>
              </a:spcBef>
              <a:buFont typeface="Arial" panose="020B0604020202020204" pitchFamily="34" charset="0"/>
              <a:buChar char="•"/>
              <a:defRPr sz="1489" kern="1200">
                <a:solidFill>
                  <a:schemeClr val="tx1"/>
                </a:solidFill>
                <a:latin typeface="+mn-lt"/>
                <a:ea typeface="+mn-ea"/>
                <a:cs typeface="+mn-cs"/>
              </a:defRPr>
            </a:lvl6pPr>
            <a:lvl7pPr marL="2457976" indent="-189075" algn="l" defTabSz="756300" rtl="0" eaLnBrk="1" latinLnBrk="0" hangingPunct="1">
              <a:lnSpc>
                <a:spcPct val="90000"/>
              </a:lnSpc>
              <a:spcBef>
                <a:spcPts val="414"/>
              </a:spcBef>
              <a:buFont typeface="Arial" panose="020B0604020202020204" pitchFamily="34" charset="0"/>
              <a:buChar char="•"/>
              <a:defRPr sz="1489" kern="1200">
                <a:solidFill>
                  <a:schemeClr val="tx1"/>
                </a:solidFill>
                <a:latin typeface="+mn-lt"/>
                <a:ea typeface="+mn-ea"/>
                <a:cs typeface="+mn-cs"/>
              </a:defRPr>
            </a:lvl7pPr>
            <a:lvl8pPr marL="2836126" indent="-189075" algn="l" defTabSz="756300" rtl="0" eaLnBrk="1" latinLnBrk="0" hangingPunct="1">
              <a:lnSpc>
                <a:spcPct val="90000"/>
              </a:lnSpc>
              <a:spcBef>
                <a:spcPts val="414"/>
              </a:spcBef>
              <a:buFont typeface="Arial" panose="020B0604020202020204" pitchFamily="34" charset="0"/>
              <a:buChar char="•"/>
              <a:defRPr sz="1489" kern="1200">
                <a:solidFill>
                  <a:schemeClr val="tx1"/>
                </a:solidFill>
                <a:latin typeface="+mn-lt"/>
                <a:ea typeface="+mn-ea"/>
                <a:cs typeface="+mn-cs"/>
              </a:defRPr>
            </a:lvl8pPr>
            <a:lvl9pPr marL="3214276" indent="-189075" algn="l" defTabSz="756300" rtl="0" eaLnBrk="1" latinLnBrk="0" hangingPunct="1">
              <a:lnSpc>
                <a:spcPct val="90000"/>
              </a:lnSpc>
              <a:spcBef>
                <a:spcPts val="414"/>
              </a:spcBef>
              <a:buFont typeface="Arial" panose="020B0604020202020204" pitchFamily="34" charset="0"/>
              <a:buChar char="•"/>
              <a:defRPr sz="1489" kern="1200">
                <a:solidFill>
                  <a:schemeClr val="tx1"/>
                </a:solidFill>
                <a:latin typeface="+mn-lt"/>
                <a:ea typeface="+mn-ea"/>
                <a:cs typeface="+mn-cs"/>
              </a:defRPr>
            </a:lvl9pPr>
          </a:lstStyle>
          <a:p>
            <a:pPr marL="0" indent="0" algn="just">
              <a:lnSpc>
                <a:spcPct val="150000"/>
              </a:lnSpc>
              <a:spcBef>
                <a:spcPts val="0"/>
              </a:spcBef>
              <a:buFont typeface="Arial" panose="020B0604020202020204" pitchFamily="34" charset="0"/>
              <a:buNone/>
            </a:pP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life_path_meaning</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a:t>
            </a:r>
          </a:p>
        </p:txBody>
      </p:sp>
      <p:sp>
        <p:nvSpPr>
          <p:cNvPr id="17" name="Rectangle 16">
            <a:extLst>
              <a:ext uri="{FF2B5EF4-FFF2-40B4-BE49-F238E27FC236}">
                <a16:creationId xmlns:a16="http://schemas.microsoft.com/office/drawing/2014/main" id="{3E52AB7F-A3EC-4D69-9FA3-157FF393286E}"/>
              </a:ext>
            </a:extLst>
          </p:cNvPr>
          <p:cNvSpPr/>
          <p:nvPr/>
        </p:nvSpPr>
        <p:spPr>
          <a:xfrm>
            <a:off x="604184" y="4589474"/>
            <a:ext cx="2318314" cy="21553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40000"/>
              </a:lnSpc>
            </a:pPr>
            <a:r>
              <a:rPr lang="en-US" sz="1200" dirty="0">
                <a:solidFill>
                  <a:schemeClr val="tx1"/>
                </a:solidFill>
                <a:latin typeface="Tahoma" panose="020B0604030504040204" pitchFamily="34" charset="0"/>
                <a:ea typeface="Tahoma" panose="020B0604030504040204" pitchFamily="34" charset="0"/>
                <a:cs typeface="Tahoma" panose="020B0604030504040204" pitchFamily="34" charset="0"/>
              </a:rPr>
              <a:t>{{</a:t>
            </a:r>
            <a:r>
              <a:rPr lang="en-US" sz="1200" dirty="0" err="1">
                <a:solidFill>
                  <a:schemeClr val="tx1"/>
                </a:solidFill>
                <a:latin typeface="Tahoma" panose="020B0604030504040204" pitchFamily="34" charset="0"/>
                <a:ea typeface="Tahoma" panose="020B0604030504040204" pitchFamily="34" charset="0"/>
                <a:cs typeface="Tahoma" panose="020B0604030504040204" pitchFamily="34" charset="0"/>
              </a:rPr>
              <a:t>lp_strong</a:t>
            </a:r>
            <a:r>
              <a:rPr lang="en-US" sz="1200" dirty="0">
                <a:solidFill>
                  <a:schemeClr val="tx1"/>
                </a:solidFill>
                <a:latin typeface="Tahoma" panose="020B0604030504040204" pitchFamily="34" charset="0"/>
                <a:ea typeface="Tahoma" panose="020B0604030504040204" pitchFamily="34" charset="0"/>
                <a:cs typeface="Tahoma" panose="020B0604030504040204" pitchFamily="34" charset="0"/>
              </a:rPr>
              <a:t>}} </a:t>
            </a:r>
          </a:p>
        </p:txBody>
      </p:sp>
      <p:sp>
        <p:nvSpPr>
          <p:cNvPr id="18" name="Rectangle 17">
            <a:extLst>
              <a:ext uri="{FF2B5EF4-FFF2-40B4-BE49-F238E27FC236}">
                <a16:creationId xmlns:a16="http://schemas.microsoft.com/office/drawing/2014/main" id="{A02DDB14-BB0E-40F3-8DA9-FB41C2DDF1B2}"/>
              </a:ext>
            </a:extLst>
          </p:cNvPr>
          <p:cNvSpPr/>
          <p:nvPr/>
        </p:nvSpPr>
        <p:spPr>
          <a:xfrm>
            <a:off x="4735352" y="4589475"/>
            <a:ext cx="2318313" cy="21553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40000"/>
              </a:lnSpc>
            </a:pPr>
            <a:r>
              <a:rPr lang="en-US" sz="1200" dirty="0">
                <a:solidFill>
                  <a:schemeClr val="tx1"/>
                </a:solidFill>
                <a:latin typeface="Tahoma" panose="020B0604030504040204" pitchFamily="34" charset="0"/>
                <a:ea typeface="Tahoma" panose="020B0604030504040204" pitchFamily="34" charset="0"/>
                <a:cs typeface="Tahoma" panose="020B0604030504040204" pitchFamily="34" charset="0"/>
              </a:rPr>
              <a:t>{{</a:t>
            </a:r>
            <a:r>
              <a:rPr lang="en-US" sz="1200" dirty="0" err="1">
                <a:solidFill>
                  <a:schemeClr val="tx1"/>
                </a:solidFill>
                <a:latin typeface="Tahoma" panose="020B0604030504040204" pitchFamily="34" charset="0"/>
                <a:ea typeface="Tahoma" panose="020B0604030504040204" pitchFamily="34" charset="0"/>
                <a:cs typeface="Tahoma" panose="020B0604030504040204" pitchFamily="34" charset="0"/>
              </a:rPr>
              <a:t>lp_challenge</a:t>
            </a:r>
            <a:r>
              <a:rPr lang="en-US" sz="1200" dirty="0">
                <a:solidFill>
                  <a:schemeClr val="tx1"/>
                </a:solidFill>
                <a:latin typeface="Tahoma" panose="020B0604030504040204" pitchFamily="34" charset="0"/>
                <a:ea typeface="Tahoma" panose="020B0604030504040204" pitchFamily="34" charset="0"/>
                <a:cs typeface="Tahoma" panose="020B0604030504040204" pitchFamily="34" charset="0"/>
              </a:rPr>
              <a:t>}}</a:t>
            </a:r>
          </a:p>
          <a:p>
            <a:pPr>
              <a:lnSpc>
                <a:spcPct val="140000"/>
              </a:lnSpc>
            </a:pPr>
            <a:endParaRPr lang="en-US" sz="1200"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19" name="Rectangle 18">
            <a:extLst>
              <a:ext uri="{FF2B5EF4-FFF2-40B4-BE49-F238E27FC236}">
                <a16:creationId xmlns:a16="http://schemas.microsoft.com/office/drawing/2014/main" id="{C851794E-C790-4A62-BE64-61D77D27B699}"/>
              </a:ext>
            </a:extLst>
          </p:cNvPr>
          <p:cNvSpPr/>
          <p:nvPr/>
        </p:nvSpPr>
        <p:spPr>
          <a:xfrm>
            <a:off x="566403" y="7040444"/>
            <a:ext cx="2318313" cy="18913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40000"/>
              </a:lnSpc>
            </a:pPr>
            <a:r>
              <a:rPr lang="en-US" sz="1200" dirty="0">
                <a:solidFill>
                  <a:schemeClr val="tx1"/>
                </a:solidFill>
                <a:latin typeface="Tahoma" panose="020B0604030504040204" pitchFamily="34" charset="0"/>
                <a:ea typeface="Tahoma" panose="020B0604030504040204" pitchFamily="34" charset="0"/>
                <a:cs typeface="Tahoma" panose="020B0604030504040204" pitchFamily="34" charset="0"/>
              </a:rPr>
              <a:t>{{</a:t>
            </a:r>
            <a:r>
              <a:rPr lang="en-US" sz="1200" dirty="0" err="1">
                <a:solidFill>
                  <a:schemeClr val="tx1"/>
                </a:solidFill>
                <a:latin typeface="Tahoma" panose="020B0604030504040204" pitchFamily="34" charset="0"/>
                <a:ea typeface="Tahoma" panose="020B0604030504040204" pitchFamily="34" charset="0"/>
                <a:cs typeface="Tahoma" panose="020B0604030504040204" pitchFamily="34" charset="0"/>
              </a:rPr>
              <a:t>lp_improve</a:t>
            </a:r>
            <a:r>
              <a:rPr lang="en-US" sz="1200" dirty="0">
                <a:solidFill>
                  <a:schemeClr val="tx1"/>
                </a:solidFill>
                <a:latin typeface="Tahoma" panose="020B0604030504040204" pitchFamily="34" charset="0"/>
                <a:ea typeface="Tahoma" panose="020B0604030504040204" pitchFamily="34" charset="0"/>
                <a:cs typeface="Tahoma" panose="020B0604030504040204" pitchFamily="34" charset="0"/>
              </a:rPr>
              <a:t>}}</a:t>
            </a:r>
          </a:p>
          <a:p>
            <a:pPr>
              <a:lnSpc>
                <a:spcPct val="140000"/>
              </a:lnSpc>
            </a:pPr>
            <a:endParaRPr lang="en-US" sz="1200"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20" name="Rectangle 19">
            <a:extLst>
              <a:ext uri="{FF2B5EF4-FFF2-40B4-BE49-F238E27FC236}">
                <a16:creationId xmlns:a16="http://schemas.microsoft.com/office/drawing/2014/main" id="{5744340C-ED5F-422E-AAEC-7C38D8ECA94E}"/>
              </a:ext>
            </a:extLst>
          </p:cNvPr>
          <p:cNvSpPr/>
          <p:nvPr/>
        </p:nvSpPr>
        <p:spPr>
          <a:xfrm>
            <a:off x="4678134" y="6938086"/>
            <a:ext cx="2318313" cy="20451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40000"/>
              </a:lnSpc>
            </a:pPr>
            <a:r>
              <a:rPr lang="en-US" sz="1200" dirty="0">
                <a:solidFill>
                  <a:schemeClr val="tx1"/>
                </a:solidFill>
                <a:latin typeface="Tahoma" panose="020B0604030504040204" pitchFamily="34" charset="0"/>
                <a:ea typeface="Tahoma" panose="020B0604030504040204" pitchFamily="34" charset="0"/>
                <a:cs typeface="Tahoma" panose="020B0604030504040204" pitchFamily="34" charset="0"/>
              </a:rPr>
              <a:t>{{</a:t>
            </a:r>
            <a:r>
              <a:rPr lang="en-US" sz="1200" dirty="0" err="1">
                <a:solidFill>
                  <a:schemeClr val="tx1"/>
                </a:solidFill>
                <a:latin typeface="Tahoma" panose="020B0604030504040204" pitchFamily="34" charset="0"/>
                <a:ea typeface="Tahoma" panose="020B0604030504040204" pitchFamily="34" charset="0"/>
                <a:cs typeface="Tahoma" panose="020B0604030504040204" pitchFamily="34" charset="0"/>
              </a:rPr>
              <a:t>lp_environment</a:t>
            </a:r>
            <a:r>
              <a:rPr lang="en-US" sz="1200" dirty="0">
                <a:solidFill>
                  <a:schemeClr val="tx1"/>
                </a:solidFill>
                <a:latin typeface="Tahoma" panose="020B0604030504040204" pitchFamily="34" charset="0"/>
                <a:ea typeface="Tahoma" panose="020B0604030504040204" pitchFamily="34" charset="0"/>
                <a:cs typeface="Tahoma" panose="020B0604030504040204" pitchFamily="34" charset="0"/>
              </a:rPr>
              <a:t>}}</a:t>
            </a:r>
          </a:p>
          <a:p>
            <a:pPr>
              <a:lnSpc>
                <a:spcPct val="140000"/>
              </a:lnSpc>
            </a:pPr>
            <a:endParaRPr lang="en-US" sz="1200"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7" name="Rectangle 6">
            <a:extLst>
              <a:ext uri="{FF2B5EF4-FFF2-40B4-BE49-F238E27FC236}">
                <a16:creationId xmlns:a16="http://schemas.microsoft.com/office/drawing/2014/main" id="{D04BE756-A786-4A12-8F44-33E8C8236378}"/>
              </a:ext>
            </a:extLst>
          </p:cNvPr>
          <p:cNvSpPr/>
          <p:nvPr/>
        </p:nvSpPr>
        <p:spPr>
          <a:xfrm>
            <a:off x="3264965" y="6334118"/>
            <a:ext cx="1037848" cy="9201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rgbClr val="FF6600"/>
                </a:solidFill>
                <a:latin typeface="Tahoma" panose="020B0604030504040204" pitchFamily="34" charset="0"/>
                <a:ea typeface="Tahoma" panose="020B0604030504040204" pitchFamily="34" charset="0"/>
                <a:cs typeface="Tahoma" panose="020B0604030504040204" pitchFamily="34" charset="0"/>
              </a:rPr>
              <a:t>{{</a:t>
            </a:r>
            <a:r>
              <a:rPr lang="en-US" sz="3200" b="1" dirty="0" err="1">
                <a:solidFill>
                  <a:srgbClr val="FF6600"/>
                </a:solidFill>
                <a:latin typeface="Tahoma" panose="020B0604030504040204" pitchFamily="34" charset="0"/>
                <a:ea typeface="Tahoma" panose="020B0604030504040204" pitchFamily="34" charset="0"/>
                <a:cs typeface="Tahoma" panose="020B0604030504040204" pitchFamily="34" charset="0"/>
              </a:rPr>
              <a:t>lp_num</a:t>
            </a:r>
            <a:r>
              <a:rPr lang="en-US" sz="3200" b="1" dirty="0">
                <a:solidFill>
                  <a:srgbClr val="FF6600"/>
                </a:solidFill>
                <a:latin typeface="Tahoma" panose="020B0604030504040204" pitchFamily="34" charset="0"/>
                <a:ea typeface="Tahoma" panose="020B0604030504040204" pitchFamily="34" charset="0"/>
                <a:cs typeface="Tahoma" panose="020B0604030504040204" pitchFamily="34" charset="0"/>
              </a:rPr>
              <a:t>}}</a:t>
            </a:r>
            <a:endParaRPr lang="en-US" sz="3200"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9178886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5F78619-08D6-4196-8818-BE4D6C55DF7E}"/>
              </a:ext>
            </a:extLst>
          </p:cNvPr>
          <p:cNvSpPr>
            <a:spLocks noGrp="1"/>
          </p:cNvSpPr>
          <p:nvPr>
            <p:ph idx="1"/>
          </p:nvPr>
        </p:nvSpPr>
        <p:spPr>
          <a:xfrm>
            <a:off x="438150" y="1276826"/>
            <a:ext cx="6614641" cy="879675"/>
          </a:xfrm>
          <a:solidFill>
            <a:schemeClr val="accent2">
              <a:lumMod val="20000"/>
              <a:lumOff val="80000"/>
            </a:schemeClr>
          </a:solidFill>
        </p:spPr>
        <p:txBody>
          <a:bodyPr vert="horz" lIns="91440" tIns="45720" rIns="91440" bIns="45720" rtlCol="0" anchor="t">
            <a:noAutofit/>
          </a:bodyPr>
          <a:lstStyle/>
          <a:p>
            <a:pPr marL="0" indent="0">
              <a:lnSpc>
                <a:spcPct val="150000"/>
              </a:lnSpc>
              <a:spcBef>
                <a:spcPts val="0"/>
              </a:spcBef>
              <a:buNone/>
            </a:pP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Chỉ</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số</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sứ</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mệnh</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tiết</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lộ</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vai</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trò</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và</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trách</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nhiệm</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của</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bạn</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nhằm</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chinh</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phục</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phiên</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bản</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tuyệt</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vời</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nhất</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của</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chính</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bạn</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Nó</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khai</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mở</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những</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thông</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tin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giá</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trị</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giúp</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bạn</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tỏa</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sáng</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và</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hoàn</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thành</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sứ</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mệnh</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bằng</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niềm</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cảm</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hứng</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và</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hạnh</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phúc</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p>
        </p:txBody>
      </p:sp>
      <p:sp>
        <p:nvSpPr>
          <p:cNvPr id="15" name="TextBox 14"/>
          <p:cNvSpPr txBox="1"/>
          <p:nvPr/>
        </p:nvSpPr>
        <p:spPr>
          <a:xfrm>
            <a:off x="6812280" y="10191324"/>
            <a:ext cx="765810" cy="246221"/>
          </a:xfrm>
          <a:prstGeom prst="rect">
            <a:avLst/>
          </a:prstGeom>
          <a:noFill/>
        </p:spPr>
        <p:txBody>
          <a:bodyPr wrap="square" rtlCol="0">
            <a:spAutoFit/>
          </a:bodyPr>
          <a:lstStyle/>
          <a:p>
            <a:pPr algn="ctr"/>
            <a:r>
              <a:rPr lang="en-US" sz="1000" b="1" dirty="0">
                <a:solidFill>
                  <a:schemeClr val="bg1"/>
                </a:solidFill>
                <a:latin typeface="Tahoma" panose="020B0604030504040204" pitchFamily="34" charset="0"/>
                <a:ea typeface="Tahoma" panose="020B0604030504040204" pitchFamily="34" charset="0"/>
                <a:cs typeface="Tahoma" panose="020B0604030504040204" pitchFamily="34" charset="0"/>
              </a:rPr>
              <a:t>8</a:t>
            </a:r>
          </a:p>
        </p:txBody>
      </p:sp>
      <p:sp>
        <p:nvSpPr>
          <p:cNvPr id="18" name="Title 1">
            <a:extLst>
              <a:ext uri="{FF2B5EF4-FFF2-40B4-BE49-F238E27FC236}">
                <a16:creationId xmlns:a16="http://schemas.microsoft.com/office/drawing/2014/main" id="{9ED72576-406C-4C3E-AD19-BAE23AC0C36B}"/>
              </a:ext>
            </a:extLst>
          </p:cNvPr>
          <p:cNvSpPr>
            <a:spLocks noGrp="1"/>
          </p:cNvSpPr>
          <p:nvPr>
            <p:ph type="title"/>
          </p:nvPr>
        </p:nvSpPr>
        <p:spPr>
          <a:xfrm>
            <a:off x="346839" y="271834"/>
            <a:ext cx="4617047" cy="446400"/>
          </a:xfrm>
        </p:spPr>
        <p:txBody>
          <a:bodyPr anchor="t">
            <a:noAutofit/>
          </a:bodyPr>
          <a:lstStyle/>
          <a:p>
            <a:r>
              <a:rPr lang="en-US" sz="36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Chỉ</a:t>
            </a:r>
            <a:r>
              <a:rPr lang="en-US" sz="36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36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số</a:t>
            </a:r>
            <a:r>
              <a:rPr lang="en-US" sz="36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3600" b="1" dirty="0">
                <a:solidFill>
                  <a:srgbClr val="FF6600"/>
                </a:solidFill>
                <a:latin typeface="Tahoma" panose="020B0604030504040204" pitchFamily="34" charset="0"/>
                <a:ea typeface="Tahoma" panose="020B0604030504040204" pitchFamily="34" charset="0"/>
                <a:cs typeface="Tahoma" panose="020B0604030504040204" pitchFamily="34" charset="0"/>
              </a:rPr>
              <a:t>SỨ MỆNH</a:t>
            </a:r>
          </a:p>
        </p:txBody>
      </p:sp>
      <p:sp>
        <p:nvSpPr>
          <p:cNvPr id="10" name="Rectangle 9"/>
          <p:cNvSpPr/>
          <p:nvPr/>
        </p:nvSpPr>
        <p:spPr>
          <a:xfrm>
            <a:off x="5600700" y="0"/>
            <a:ext cx="2129170" cy="879676"/>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5120048" y="-113867"/>
            <a:ext cx="1022263" cy="1117102"/>
          </a:xfrm>
          <a:prstGeom prst="rect">
            <a:avLst/>
          </a:prstGeom>
          <a:effectLst>
            <a:outerShdw blurRad="50800" dist="38100" dir="8100000" algn="tr" rotWithShape="0">
              <a:prstClr val="black">
                <a:alpha val="40000"/>
              </a:prstClr>
            </a:outerShdw>
          </a:effectLst>
        </p:spPr>
      </p:pic>
      <p:sp>
        <p:nvSpPr>
          <p:cNvPr id="4" name="Rectangle 3">
            <a:extLst>
              <a:ext uri="{FF2B5EF4-FFF2-40B4-BE49-F238E27FC236}">
                <a16:creationId xmlns:a16="http://schemas.microsoft.com/office/drawing/2014/main" id="{E95E499C-720E-47DC-84EB-C45C36D65A8D}"/>
              </a:ext>
            </a:extLst>
          </p:cNvPr>
          <p:cNvSpPr/>
          <p:nvPr/>
        </p:nvSpPr>
        <p:spPr>
          <a:xfrm>
            <a:off x="424070" y="7483720"/>
            <a:ext cx="3127513" cy="1640406"/>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descr="A picture containing text&#10;&#10;Description automatically generated">
            <a:extLst>
              <a:ext uri="{FF2B5EF4-FFF2-40B4-BE49-F238E27FC236}">
                <a16:creationId xmlns:a16="http://schemas.microsoft.com/office/drawing/2014/main" id="{3AEE40DE-EE92-410D-A24D-11A6F206F96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0059" y="2577628"/>
            <a:ext cx="2739964" cy="6834183"/>
          </a:xfrm>
          <a:prstGeom prst="rect">
            <a:avLst/>
          </a:prstGeom>
        </p:spPr>
      </p:pic>
      <p:sp>
        <p:nvSpPr>
          <p:cNvPr id="2" name="Rectangle 1">
            <a:extLst>
              <a:ext uri="{FF2B5EF4-FFF2-40B4-BE49-F238E27FC236}">
                <a16:creationId xmlns:a16="http://schemas.microsoft.com/office/drawing/2014/main" id="{D11FC9EE-12A0-4B44-9376-C18B492B5870}"/>
              </a:ext>
            </a:extLst>
          </p:cNvPr>
          <p:cNvSpPr/>
          <p:nvPr/>
        </p:nvSpPr>
        <p:spPr>
          <a:xfrm>
            <a:off x="5280660" y="271833"/>
            <a:ext cx="640080" cy="457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1">
            <a:extLst>
              <a:ext uri="{FF2B5EF4-FFF2-40B4-BE49-F238E27FC236}">
                <a16:creationId xmlns:a16="http://schemas.microsoft.com/office/drawing/2014/main" id="{B700FABE-1B77-43EB-A742-9BF4896B5871}"/>
              </a:ext>
            </a:extLst>
          </p:cNvPr>
          <p:cNvSpPr txBox="1">
            <a:spLocks/>
          </p:cNvSpPr>
          <p:nvPr/>
        </p:nvSpPr>
        <p:spPr>
          <a:xfrm>
            <a:off x="5240345" y="323753"/>
            <a:ext cx="640080" cy="457200"/>
          </a:xfrm>
          <a:prstGeom prst="rect">
            <a:avLst/>
          </a:prstGeom>
        </p:spPr>
        <p:txBody>
          <a:bodyPr vert="horz" lIns="91440" tIns="45720" rIns="91440" bIns="45720" rtlCol="0" anchor="ctr">
            <a:noAutofit/>
          </a:bodyPr>
          <a:lstStyle>
            <a:lvl1pPr algn="l" defTabSz="756300" rtl="0" eaLnBrk="1" latinLnBrk="0" hangingPunct="1">
              <a:lnSpc>
                <a:spcPct val="90000"/>
              </a:lnSpc>
              <a:spcBef>
                <a:spcPct val="0"/>
              </a:spcBef>
              <a:buNone/>
              <a:defRPr sz="3639" kern="1200">
                <a:solidFill>
                  <a:schemeClr val="tx1"/>
                </a:solidFill>
                <a:latin typeface="+mj-lt"/>
                <a:ea typeface="+mj-ea"/>
                <a:cs typeface="+mj-cs"/>
              </a:defRPr>
            </a:lvl1pPr>
          </a:lstStyle>
          <a:p>
            <a:pPr algn="ctr"/>
            <a:r>
              <a:rPr lang="en-US" sz="2400" b="1" dirty="0">
                <a:solidFill>
                  <a:srgbClr val="FF6600"/>
                </a:solidFill>
                <a:latin typeface="Tahoma" panose="020B0604030504040204" pitchFamily="34" charset="0"/>
                <a:ea typeface="Tahoma" panose="020B0604030504040204" pitchFamily="34" charset="0"/>
                <a:cs typeface="Tahoma" panose="020B0604030504040204" pitchFamily="34" charset="0"/>
              </a:rPr>
              <a:t>{{</a:t>
            </a:r>
            <a:r>
              <a:rPr lang="en-US" sz="2400" b="1" dirty="0" err="1">
                <a:solidFill>
                  <a:srgbClr val="FF6600"/>
                </a:solidFill>
                <a:latin typeface="Tahoma" panose="020B0604030504040204" pitchFamily="34" charset="0"/>
                <a:ea typeface="Tahoma" panose="020B0604030504040204" pitchFamily="34" charset="0"/>
                <a:cs typeface="Tahoma" panose="020B0604030504040204" pitchFamily="34" charset="0"/>
              </a:rPr>
              <a:t>dp_num</a:t>
            </a:r>
            <a:r>
              <a:rPr lang="en-US" sz="2400" b="1" dirty="0">
                <a:solidFill>
                  <a:srgbClr val="FF6600"/>
                </a:solidFill>
                <a:latin typeface="Tahoma" panose="020B0604030504040204" pitchFamily="34" charset="0"/>
                <a:ea typeface="Tahoma" panose="020B0604030504040204" pitchFamily="34" charset="0"/>
                <a:cs typeface="Tahoma" panose="020B0604030504040204" pitchFamily="34" charset="0"/>
              </a:rPr>
              <a:t>}}</a:t>
            </a:r>
          </a:p>
        </p:txBody>
      </p:sp>
      <p:sp>
        <p:nvSpPr>
          <p:cNvPr id="5" name="Rectangle 4">
            <a:extLst>
              <a:ext uri="{FF2B5EF4-FFF2-40B4-BE49-F238E27FC236}">
                <a16:creationId xmlns:a16="http://schemas.microsoft.com/office/drawing/2014/main" id="{069A64DD-6154-42E9-9D6C-E5033B0C7AC8}"/>
              </a:ext>
            </a:extLst>
          </p:cNvPr>
          <p:cNvSpPr/>
          <p:nvPr/>
        </p:nvSpPr>
        <p:spPr>
          <a:xfrm>
            <a:off x="3743325" y="2577628"/>
            <a:ext cx="3309466" cy="73378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50000"/>
              </a:lnSpc>
            </a:pPr>
            <a:r>
              <a:rPr lang="en-US" sz="1200"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a:t>
            </a:r>
            <a:r>
              <a:rPr lang="en-US" sz="1200" dirty="0" err="1">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destiny_meaning</a:t>
            </a:r>
            <a:r>
              <a:rPr lang="en-US" sz="1200"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a:t>
            </a:r>
          </a:p>
          <a:p>
            <a:pPr algn="just">
              <a:lnSpc>
                <a:spcPct val="150000"/>
              </a:lnSpc>
            </a:pPr>
            <a:endParaRPr lang="en-US" sz="1200" dirty="0">
              <a:solidFill>
                <a:schemeClr val="tx1">
                  <a:lumMod val="85000"/>
                  <a:lumOff val="15000"/>
                </a:schemeClr>
              </a:solidFill>
            </a:endParaRPr>
          </a:p>
        </p:txBody>
      </p:sp>
    </p:spTree>
    <p:extLst>
      <p:ext uri="{BB962C8B-B14F-4D97-AF65-F5344CB8AC3E}">
        <p14:creationId xmlns:p14="http://schemas.microsoft.com/office/powerpoint/2010/main" val="7890272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5F78619-08D6-4196-8818-BE4D6C55DF7E}"/>
              </a:ext>
            </a:extLst>
          </p:cNvPr>
          <p:cNvSpPr>
            <a:spLocks noGrp="1"/>
          </p:cNvSpPr>
          <p:nvPr>
            <p:ph idx="1"/>
          </p:nvPr>
        </p:nvSpPr>
        <p:spPr>
          <a:xfrm>
            <a:off x="478219" y="1232955"/>
            <a:ext cx="6606411" cy="2030626"/>
          </a:xfrm>
          <a:solidFill>
            <a:schemeClr val="accent2">
              <a:lumMod val="20000"/>
              <a:lumOff val="80000"/>
            </a:schemeClr>
          </a:solidFill>
        </p:spPr>
        <p:txBody>
          <a:bodyPr vert="horz" lIns="91440" tIns="45720" rIns="91440" bIns="45720" rtlCol="0" anchor="t">
            <a:noAutofit/>
          </a:bodyPr>
          <a:lstStyle/>
          <a:p>
            <a:pPr marL="0" indent="0">
              <a:lnSpc>
                <a:spcPct val="150000"/>
              </a:lnSpc>
              <a:spcBef>
                <a:spcPts val="0"/>
              </a:spcBef>
              <a:buNone/>
            </a:pPr>
            <a:r>
              <a:rPr lang="vi-VN" sz="1100"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Chỉ số </a:t>
            </a:r>
            <a:r>
              <a:rPr lang="en-US" sz="1100" dirty="0" err="1">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Thành</a:t>
            </a:r>
            <a:r>
              <a:rPr lang="en-US" sz="1100"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Tựu</a:t>
            </a:r>
            <a:r>
              <a:rPr lang="vi-VN" sz="1100"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 là một </a:t>
            </a:r>
            <a:r>
              <a:rPr lang="en-US" sz="1100"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c</a:t>
            </a:r>
            <a:r>
              <a:rPr lang="vi-VN" sz="1100"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hỉ số rất quan trọng trong bản đồ Thần số học của bạn vì nó tiết lộ tiềm năng của bạn trong tương lai và mục đích cuối cùng của cuộc đời bạn. Nó cho biết sứ mệnh của bạn sẽ đưa bạn đến đâu và bạn có thể trông đợi điều gì trong nửa sau cuộc đời</a:t>
            </a:r>
            <a:r>
              <a:rPr lang="en-US" sz="1100"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a:t>
            </a:r>
            <a:r>
              <a:rPr lang="vi-VN" sz="1100"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 Đây là chỉ số bạn cần để tâm khi đặt mục tiêu hay đưa ra quyết định trong dài</a:t>
            </a:r>
            <a:r>
              <a:rPr lang="en-US" sz="1100"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 </a:t>
            </a:r>
            <a:r>
              <a:rPr lang="vi-VN" sz="1100"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hạn.</a:t>
            </a:r>
            <a:br>
              <a:rPr lang="vi-VN" sz="1100"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br>
            <a:r>
              <a:rPr lang="vi-VN" sz="1100"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Chỉ số này thường khởi động từ 35 đến 45 </a:t>
            </a:r>
            <a:r>
              <a:rPr lang="en-US" sz="1100"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v</a:t>
            </a:r>
            <a:r>
              <a:rPr lang="vi-VN" sz="1100"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à hoàn toàn hoạt động ở tuổi 50. Đây là một dạng năng lượng tích lũy</a:t>
            </a:r>
            <a:r>
              <a:rPr lang="en-US" sz="1100"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a:t>
            </a:r>
            <a:r>
              <a:rPr lang="vi-VN" sz="1100"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c</a:t>
            </a:r>
            <a:r>
              <a:rPr lang="vi-VN" sz="1100"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ứ mỗi năm đi qua, ảnh hưởng của </a:t>
            </a:r>
            <a:r>
              <a:rPr lang="en-US" sz="1100"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c</a:t>
            </a:r>
            <a:r>
              <a:rPr lang="vi-VN" sz="1100"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hỉ số này lại càng mạnh lên và rõ rệt hơn. Đến tuổi 50 thì bạn sẽ cảm nhận được tác động của nó lên cuộc sống của mình</a:t>
            </a:r>
            <a:r>
              <a:rPr lang="en-US" sz="1100"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a:t>
            </a:r>
          </a:p>
        </p:txBody>
      </p:sp>
      <p:sp>
        <p:nvSpPr>
          <p:cNvPr id="18" name="Title 1">
            <a:extLst>
              <a:ext uri="{FF2B5EF4-FFF2-40B4-BE49-F238E27FC236}">
                <a16:creationId xmlns:a16="http://schemas.microsoft.com/office/drawing/2014/main" id="{9ED72576-406C-4C3E-AD19-BAE23AC0C36B}"/>
              </a:ext>
            </a:extLst>
          </p:cNvPr>
          <p:cNvSpPr>
            <a:spLocks noGrp="1"/>
          </p:cNvSpPr>
          <p:nvPr>
            <p:ph type="title"/>
          </p:nvPr>
        </p:nvSpPr>
        <p:spPr>
          <a:xfrm>
            <a:off x="322478" y="394650"/>
            <a:ext cx="4617047" cy="446400"/>
          </a:xfrm>
        </p:spPr>
        <p:txBody>
          <a:bodyPr anchor="t">
            <a:noAutofit/>
          </a:bodyPr>
          <a:lstStyle/>
          <a:p>
            <a:r>
              <a:rPr lang="en-US" sz="3600" dirty="0" err="1">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Chỉ</a:t>
            </a:r>
            <a:r>
              <a:rPr lang="en-US" sz="3600"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 </a:t>
            </a:r>
            <a:r>
              <a:rPr lang="en-US" sz="3600" dirty="0" err="1">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số</a:t>
            </a:r>
            <a:r>
              <a:rPr lang="en-US" sz="3600"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 </a:t>
            </a:r>
            <a:r>
              <a:rPr lang="en-US" sz="3600" b="1" dirty="0">
                <a:solidFill>
                  <a:srgbClr val="FF6600"/>
                </a:solidFill>
                <a:latin typeface="Tahoma" panose="020B0604030504040204" pitchFamily="34" charset="0"/>
                <a:ea typeface="Tahoma" panose="020B0604030504040204" pitchFamily="34" charset="0"/>
                <a:cs typeface="Tahoma" panose="020B0604030504040204" pitchFamily="34" charset="0"/>
              </a:rPr>
              <a:t>THÀNH TỰU</a:t>
            </a:r>
          </a:p>
        </p:txBody>
      </p:sp>
      <p:sp>
        <p:nvSpPr>
          <p:cNvPr id="10" name="TextBox 9"/>
          <p:cNvSpPr txBox="1"/>
          <p:nvPr/>
        </p:nvSpPr>
        <p:spPr>
          <a:xfrm>
            <a:off x="6812280" y="10191324"/>
            <a:ext cx="765810" cy="246221"/>
          </a:xfrm>
          <a:prstGeom prst="rect">
            <a:avLst/>
          </a:prstGeom>
          <a:noFill/>
        </p:spPr>
        <p:txBody>
          <a:bodyPr wrap="square" rtlCol="0">
            <a:spAutoFit/>
          </a:bodyPr>
          <a:lstStyle/>
          <a:p>
            <a:pPr algn="ctr"/>
            <a:r>
              <a:rPr lang="en-US" sz="1000" b="1" dirty="0">
                <a:solidFill>
                  <a:schemeClr val="bg1">
                    <a:lumMod val="95000"/>
                  </a:schemeClr>
                </a:solidFill>
                <a:latin typeface="Tahoma" panose="020B0604030504040204" pitchFamily="34" charset="0"/>
                <a:ea typeface="Tahoma" panose="020B0604030504040204" pitchFamily="34" charset="0"/>
                <a:cs typeface="Tahoma" panose="020B0604030504040204" pitchFamily="34" charset="0"/>
              </a:rPr>
              <a:t>9</a:t>
            </a:r>
          </a:p>
        </p:txBody>
      </p:sp>
      <p:pic>
        <p:nvPicPr>
          <p:cNvPr id="2" name="Picture 1"/>
          <p:cNvPicPr>
            <a:picLocks noChangeAspect="1"/>
          </p:cNvPicPr>
          <p:nvPr/>
        </p:nvPicPr>
        <p:blipFill rotWithShape="1">
          <a:blip r:embed="rId3" cstate="hqprint">
            <a:extLst>
              <a:ext uri="{28A0092B-C50C-407E-A947-70E740481C1C}">
                <a14:useLocalDpi xmlns:a14="http://schemas.microsoft.com/office/drawing/2010/main" val="0"/>
              </a:ext>
            </a:extLst>
          </a:blip>
          <a:srcRect t="24234" b="20091"/>
          <a:stretch/>
        </p:blipFill>
        <p:spPr>
          <a:xfrm>
            <a:off x="0" y="3756242"/>
            <a:ext cx="7562850" cy="2452629"/>
          </a:xfrm>
          <a:prstGeom prst="rect">
            <a:avLst/>
          </a:prstGeom>
        </p:spPr>
      </p:pic>
      <p:sp>
        <p:nvSpPr>
          <p:cNvPr id="14" name="Rectangle 13"/>
          <p:cNvSpPr/>
          <p:nvPr/>
        </p:nvSpPr>
        <p:spPr>
          <a:xfrm>
            <a:off x="5611578" y="0"/>
            <a:ext cx="2384105" cy="879676"/>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85000"/>
                  <a:lumOff val="15000"/>
                </a:schemeClr>
              </a:solidFill>
            </a:endParaRPr>
          </a:p>
        </p:txBody>
      </p:sp>
      <p:pic>
        <p:nvPicPr>
          <p:cNvPr id="15" name="Picture 14"/>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5110213" y="-102959"/>
            <a:ext cx="1022263" cy="1117102"/>
          </a:xfrm>
          <a:prstGeom prst="rect">
            <a:avLst/>
          </a:prstGeom>
          <a:effectLst>
            <a:outerShdw blurRad="50800" dist="38100" dir="8100000" algn="tr" rotWithShape="0">
              <a:prstClr val="black">
                <a:alpha val="40000"/>
              </a:prstClr>
            </a:outerShdw>
          </a:effectLst>
        </p:spPr>
      </p:pic>
      <p:sp>
        <p:nvSpPr>
          <p:cNvPr id="16" name="Title 1">
            <a:extLst>
              <a:ext uri="{FF2B5EF4-FFF2-40B4-BE49-F238E27FC236}">
                <a16:creationId xmlns:a16="http://schemas.microsoft.com/office/drawing/2014/main" id="{9ED72576-406C-4C3E-AD19-BAE23AC0C36B}"/>
              </a:ext>
            </a:extLst>
          </p:cNvPr>
          <p:cNvSpPr txBox="1">
            <a:spLocks/>
          </p:cNvSpPr>
          <p:nvPr/>
        </p:nvSpPr>
        <p:spPr>
          <a:xfrm>
            <a:off x="6202269" y="451071"/>
            <a:ext cx="469752" cy="446400"/>
          </a:xfrm>
          <a:prstGeom prst="rect">
            <a:avLst/>
          </a:prstGeom>
        </p:spPr>
        <p:txBody>
          <a:bodyPr vert="horz" lIns="91440" tIns="45720" rIns="91440" bIns="45720" rtlCol="0" anchor="t">
            <a:noAutofit/>
          </a:bodyPr>
          <a:lstStyle>
            <a:lvl1pPr algn="l" defTabSz="756300" rtl="0" eaLnBrk="1" latinLnBrk="0" hangingPunct="1">
              <a:lnSpc>
                <a:spcPct val="90000"/>
              </a:lnSpc>
              <a:spcBef>
                <a:spcPct val="0"/>
              </a:spcBef>
              <a:buNone/>
              <a:defRPr sz="3639" kern="1200">
                <a:solidFill>
                  <a:schemeClr val="tx1"/>
                </a:solidFill>
                <a:latin typeface="+mj-lt"/>
                <a:ea typeface="+mj-ea"/>
                <a:cs typeface="+mj-cs"/>
              </a:defRPr>
            </a:lvl1pPr>
          </a:lstStyle>
          <a:p>
            <a:pPr algn="ctr"/>
            <a:endParaRPr lang="en-US" sz="3000" b="1"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11" name="Title 1">
            <a:extLst>
              <a:ext uri="{FF2B5EF4-FFF2-40B4-BE49-F238E27FC236}">
                <a16:creationId xmlns:a16="http://schemas.microsoft.com/office/drawing/2014/main" id="{215184A5-6AFB-49E5-8C99-5CA9ECE3DC6D}"/>
              </a:ext>
            </a:extLst>
          </p:cNvPr>
          <p:cNvSpPr txBox="1">
            <a:spLocks/>
          </p:cNvSpPr>
          <p:nvPr/>
        </p:nvSpPr>
        <p:spPr>
          <a:xfrm>
            <a:off x="5240345" y="323753"/>
            <a:ext cx="640080" cy="457200"/>
          </a:xfrm>
          <a:prstGeom prst="rect">
            <a:avLst/>
          </a:prstGeom>
        </p:spPr>
        <p:txBody>
          <a:bodyPr vert="horz" lIns="91440" tIns="45720" rIns="91440" bIns="45720" rtlCol="0" anchor="ctr">
            <a:noAutofit/>
          </a:bodyPr>
          <a:lstStyle>
            <a:lvl1pPr algn="l" defTabSz="756300" rtl="0" eaLnBrk="1" latinLnBrk="0" hangingPunct="1">
              <a:lnSpc>
                <a:spcPct val="90000"/>
              </a:lnSpc>
              <a:spcBef>
                <a:spcPct val="0"/>
              </a:spcBef>
              <a:buNone/>
              <a:defRPr sz="3639" kern="1200">
                <a:solidFill>
                  <a:schemeClr val="tx1"/>
                </a:solidFill>
                <a:latin typeface="+mj-lt"/>
                <a:ea typeface="+mj-ea"/>
                <a:cs typeface="+mj-cs"/>
              </a:defRPr>
            </a:lvl1pPr>
          </a:lstStyle>
          <a:p>
            <a:pPr algn="ctr"/>
            <a:r>
              <a:rPr lang="en-US" sz="2400" b="1" dirty="0">
                <a:solidFill>
                  <a:srgbClr val="FF6600"/>
                </a:solidFill>
                <a:latin typeface="Tahoma" panose="020B0604030504040204" pitchFamily="34" charset="0"/>
                <a:ea typeface="Tahoma" panose="020B0604030504040204" pitchFamily="34" charset="0"/>
                <a:cs typeface="Tahoma" panose="020B0604030504040204" pitchFamily="34" charset="0"/>
              </a:rPr>
              <a:t>{{</a:t>
            </a:r>
            <a:r>
              <a:rPr lang="en-US" sz="2400" b="1" dirty="0" err="1">
                <a:solidFill>
                  <a:srgbClr val="FF6600"/>
                </a:solidFill>
                <a:latin typeface="Tahoma" panose="020B0604030504040204" pitchFamily="34" charset="0"/>
                <a:ea typeface="Tahoma" panose="020B0604030504040204" pitchFamily="34" charset="0"/>
                <a:cs typeface="Tahoma" panose="020B0604030504040204" pitchFamily="34" charset="0"/>
              </a:rPr>
              <a:t>pw_num</a:t>
            </a:r>
            <a:r>
              <a:rPr lang="en-US" sz="2400" b="1" dirty="0">
                <a:solidFill>
                  <a:srgbClr val="FF6600"/>
                </a:solidFill>
                <a:latin typeface="Tahoma" panose="020B0604030504040204" pitchFamily="34" charset="0"/>
                <a:ea typeface="Tahoma" panose="020B0604030504040204" pitchFamily="34" charset="0"/>
                <a:cs typeface="Tahoma" panose="020B0604030504040204" pitchFamily="34" charset="0"/>
              </a:rPr>
              <a:t>}}</a:t>
            </a:r>
          </a:p>
        </p:txBody>
      </p:sp>
      <p:sp>
        <p:nvSpPr>
          <p:cNvPr id="5" name="Rectangle 4">
            <a:extLst>
              <a:ext uri="{FF2B5EF4-FFF2-40B4-BE49-F238E27FC236}">
                <a16:creationId xmlns:a16="http://schemas.microsoft.com/office/drawing/2014/main" id="{50C528BD-87DE-4D2B-9FB0-21B0CA63C169}"/>
              </a:ext>
            </a:extLst>
          </p:cNvPr>
          <p:cNvSpPr/>
          <p:nvPr/>
        </p:nvSpPr>
        <p:spPr>
          <a:xfrm>
            <a:off x="440119" y="6568752"/>
            <a:ext cx="6606411" cy="33623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just">
              <a:lnSpc>
                <a:spcPct val="150000"/>
              </a:lnSpc>
            </a:pPr>
            <a:r>
              <a:rPr lang="en-US" sz="1200"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a:t>
            </a:r>
            <a:r>
              <a:rPr lang="en-US" sz="1200" dirty="0" err="1">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power_meaning</a:t>
            </a:r>
            <a:r>
              <a:rPr lang="en-US" sz="1200"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a:t>
            </a:r>
          </a:p>
          <a:p>
            <a:pPr algn="just">
              <a:lnSpc>
                <a:spcPct val="150000"/>
              </a:lnSpc>
            </a:pPr>
            <a:endParaRPr lang="en-US" sz="1200" dirty="0">
              <a:solidFill>
                <a:schemeClr val="tx1">
                  <a:lumMod val="85000"/>
                  <a:lumOff val="15000"/>
                </a:schemeClr>
              </a:solidFill>
            </a:endParaRPr>
          </a:p>
        </p:txBody>
      </p:sp>
    </p:spTree>
    <p:extLst>
      <p:ext uri="{BB962C8B-B14F-4D97-AF65-F5344CB8AC3E}">
        <p14:creationId xmlns:p14="http://schemas.microsoft.com/office/powerpoint/2010/main" val="1039635009"/>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10593</TotalTime>
  <Words>2596</Words>
  <Application>Microsoft Office PowerPoint</Application>
  <PresentationFormat>Custom</PresentationFormat>
  <Paragraphs>282</Paragraphs>
  <Slides>30</Slides>
  <Notes>29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30</vt:i4>
      </vt:variant>
    </vt:vector>
  </HeadingPairs>
  <TitlesOfParts>
    <vt:vector size="37" baseType="lpstr">
      <vt:lpstr>.VnCentury SchoolbookH</vt:lpstr>
      <vt:lpstr>Arial</vt:lpstr>
      <vt:lpstr>Calibri</vt:lpstr>
      <vt:lpstr>Calibri Light</vt:lpstr>
      <vt:lpstr>Gadugi</vt:lpstr>
      <vt:lpstr>Tahoma</vt:lpstr>
      <vt:lpstr>Office Theme</vt:lpstr>
      <vt:lpstr>PowerPoint Presentation</vt:lpstr>
      <vt:lpstr>MỤC LỤC</vt:lpstr>
      <vt:lpstr>PowerPoint Presentation</vt:lpstr>
      <vt:lpstr>Nguồn gốc NHÂN SỐ HỌC</vt:lpstr>
      <vt:lpstr>PowerPoint Presentation</vt:lpstr>
      <vt:lpstr>PowerPoint Presentation</vt:lpstr>
      <vt:lpstr>Chỉ số ĐƯỜNG ĐỜI</vt:lpstr>
      <vt:lpstr>Chỉ số SỨ MỆNH</vt:lpstr>
      <vt:lpstr>Chỉ số THÀNH TỰU</vt:lpstr>
      <vt:lpstr>Chỉ số ĐỘNG LỰC</vt:lpstr>
      <vt:lpstr>Chỉ số TÍNH CÁCH</vt:lpstr>
      <vt:lpstr>Chỉ số THÁI ĐỘ</vt:lpstr>
      <vt:lpstr>Chỉ số NGÀY SINH</vt:lpstr>
      <vt:lpstr>Chỉ số RÈN LUYỆN</vt:lpstr>
      <vt:lpstr>4 ĐỈNH CAO CUỘC ĐỜI</vt:lpstr>
      <vt:lpstr>ĐỈNH CAO THỨ NHẤT</vt:lpstr>
      <vt:lpstr>ĐỈNH CAO THỨ HAI</vt:lpstr>
      <vt:lpstr>ĐỈNH CAO THỨ BA</vt:lpstr>
      <vt:lpstr>ĐỈNH CAO THỨ TƯ</vt:lpstr>
      <vt:lpstr>CHỈ SỐ THÁCH THỨC</vt:lpstr>
      <vt:lpstr>THÁCH THỨC THỨ NHẤT</vt:lpstr>
      <vt:lpstr>THÁCH THỨC THỨ HAI</vt:lpstr>
      <vt:lpstr>THÁCH THỨC THỨ BA</vt:lpstr>
      <vt:lpstr>THÁCH THỨC THỨ TƯ</vt:lpstr>
      <vt:lpstr>NĂM CÁ NHÂN</vt:lpstr>
      <vt:lpstr>NĂM CÁ NHÂN</vt:lpstr>
      <vt:lpstr>NĂM CÁ NHÂN</vt:lpstr>
      <vt:lpstr>NĂM CÁ NHÂN</vt:lpstr>
      <vt:lpstr>NĂM CÁ NHÂN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Linh Vu</dc:creator>
  <cp:lastModifiedBy>Linh Vu</cp:lastModifiedBy>
  <cp:revision>371</cp:revision>
  <dcterms:created xsi:type="dcterms:W3CDTF">2021-07-12T11:38:07Z</dcterms:created>
  <dcterms:modified xsi:type="dcterms:W3CDTF">2021-10-13T09:24:59Z</dcterms:modified>
</cp:coreProperties>
</file>